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994" r:id="rId3"/>
  </p:sldMasterIdLst>
  <p:notesMasterIdLst>
    <p:notesMasterId r:id="rId17"/>
  </p:notesMasterIdLst>
  <p:sldIdLst>
    <p:sldId id="410" r:id="rId4"/>
    <p:sldId id="412" r:id="rId5"/>
    <p:sldId id="274" r:id="rId6"/>
    <p:sldId id="401" r:id="rId7"/>
    <p:sldId id="390" r:id="rId8"/>
    <p:sldId id="413" r:id="rId9"/>
    <p:sldId id="398" r:id="rId10"/>
    <p:sldId id="391" r:id="rId11"/>
    <p:sldId id="414" r:id="rId12"/>
    <p:sldId id="383" r:id="rId13"/>
    <p:sldId id="415" r:id="rId14"/>
    <p:sldId id="396" r:id="rId15"/>
    <p:sldId id="3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00"/>
    <a:srgbClr val="CC3300"/>
    <a:srgbClr val="FF6699"/>
    <a:srgbClr val="CC9900"/>
    <a:srgbClr val="5A97B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5" autoAdjust="0"/>
    <p:restoredTop sz="9341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4F5FC6-77BA-42E8-B160-36CB39666AAC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7114CF-E187-43E4-B6A2-475034CED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D6B6-B8E7-45C6-9F63-AAD1B9A62AC3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51315-9F6E-4E60-A41D-6EAAF408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E1CC-C938-4F97-AB32-82C1F900AFD8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2B33-B9ED-4193-9E53-4C03AC4C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EBEF-CA61-4E8F-8BAC-8BCA6398DEAB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9731-A6A6-4774-B779-051EE198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12BD-EC6C-402A-A2DE-C579C6231117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EA03-51EE-45F3-84EC-944DAF12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8D78-B6CC-455F-B1A8-F9276356DA04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F6B6-B873-44CA-AACD-6CFCF9EDB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39C9-C8B6-4C1E-BCBB-8236F72B7143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5092-9326-47CF-A1AB-B0FFF9F3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6E61-EF67-4118-8E4C-DE106D055440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6939-3835-48F7-A0E8-0D61E0A03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4115-2494-4A3E-A915-D7C5EEE9AB1A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BC36-944A-4466-A249-29A574C0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7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D362-64CA-49C2-9B29-83CC9D3F3F1D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A856-D4E9-4A7C-9697-C9975A9F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5BD-6DA0-4BCA-966D-636071D8123C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859EB-911A-419E-AD3C-937993BF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5E3A-C3A8-4488-8F4E-30A11A4B4699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BE2A-0B81-4015-A52A-98B82D79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004-0BD8-486A-A13D-3453043183DD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D193-1E16-47FB-A197-F60820285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0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CDE1-F5A5-4466-8F31-95CCE438AB90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95623-D499-4D28-86C0-ADF11415E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E234-4EF6-4162-B6FD-835DFB84BB7A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3CEF-3C6D-4007-A4DB-B7E039AF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70B66-9C4D-4C31-98AA-775292B6BDE7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43B9-7BF0-402E-8EAC-8866AECFE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FE6C-D4F0-4A7B-9626-0C64C3EE5456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FE48-DCF9-495F-8D60-E528C9585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8ED13-4C55-44B4-AFB8-F6E5D2A4D551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5E229-6B9F-420F-B246-8F3A97B7F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5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5F775-8D34-49F6-B956-4641CA0C2F71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2E435-F9EC-4CD1-94F1-A1F3B3D49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1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FAA02-7396-47E6-91A2-AFB34186A524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10C5-4B0E-4CE5-8C3A-EE62085EEB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9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57699-7086-4B24-BF18-CED49DD8A955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D7A3A-8142-4BD7-B288-68C000255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5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52C87-611A-4EEB-86EA-323A891BEA0C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FA5E9-1D46-4EA6-9A46-04F4F1CDF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5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99A2E-2A07-4609-98FB-E241D8B334C5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3F795-64DB-4DE3-9FD8-53FF2F1EA9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F1E89-C593-4D2C-A5F1-AF4519F5526F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F042-651C-4B0A-94AE-DE5DF017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8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54DCC-68B3-4193-9250-7B7183DC8497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CD4BC-639B-44B4-AD7C-E00A229CF4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15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FA0A4-84FB-40F4-9B67-01A522117792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BF6B-A478-466E-ADE6-32A3291DF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3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685C8-98ED-4B7B-98DE-3E38BCCEF9BC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E02CA-197E-4FFF-AA4C-6A3E48904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93562-6C22-4F56-A57C-38AB579789FD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674F1-249D-483E-AEB1-DEA063907D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9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66F2C-FA74-47EB-8556-F73961F5B1EF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1A9B7-6344-4C7E-9D73-AE19A1659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7853-EEB6-4CEF-B6BC-12D7AF89DDA7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C127-0ECE-410E-A226-A7BD3D858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6F1D-381B-498B-BB3F-95E3F301E43A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44E4-BCF4-4658-A0B5-2760AC883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6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18CB-04B9-43B0-B140-585BE2476CFD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6894-7BF3-439F-8C75-590E881CE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0977-27B4-419B-9933-6D2ACFF145B8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2DA5-E623-446B-AC44-630809B1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352C-14C7-4521-86B3-9EDD7DE29E03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7FEB-3A58-4B76-965D-FDC3B62BD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8EBA-CF67-4C82-880C-01D7AC561EDF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4E70-E2AA-407F-908D-15EDB13D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0FB42FE4-3855-4AE9-810C-E9AA8A946565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B1A5357-E91C-47EC-B475-F64BA85AD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A461EA6-35FB-477A-8AF9-655AE3014ADA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788A15-DF04-4968-B9EE-79D1F49D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B42FE4-3855-4AE9-810C-E9AA8A946565}" type="datetimeFigureOut">
              <a:rPr lang="en-US" smtClean="0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A5357-E91C-47EC-B475-F64BA85AD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183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>
              <a:solidFill>
                <a:schemeClr val="tx1"/>
              </a:solidFill>
              <a:latin typeface="VNI-Times" pitchFamily="2" charset="0"/>
            </a:endParaRPr>
          </a:p>
        </p:txBody>
      </p:sp>
      <p:pic>
        <p:nvPicPr>
          <p:cNvPr id="454659" name="Picture 3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895600" y="609600"/>
            <a:ext cx="3200400" cy="5486400"/>
            <a:chOff x="1248" y="240"/>
            <a:chExt cx="2544" cy="4080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1248" y="240"/>
              <a:ext cx="2544" cy="4080"/>
              <a:chOff x="1440" y="240"/>
              <a:chExt cx="2544" cy="4080"/>
            </a:xfrm>
          </p:grpSpPr>
          <p:grpSp>
            <p:nvGrpSpPr>
              <p:cNvPr id="11271" name="Group 6"/>
              <p:cNvGrpSpPr>
                <a:grpSpLocks/>
              </p:cNvGrpSpPr>
              <p:nvPr/>
            </p:nvGrpSpPr>
            <p:grpSpPr bwMode="auto">
              <a:xfrm>
                <a:off x="1440" y="240"/>
                <a:ext cx="2544" cy="4080"/>
                <a:chOff x="1488" y="144"/>
                <a:chExt cx="2544" cy="4080"/>
              </a:xfrm>
            </p:grpSpPr>
            <p:grpSp>
              <p:nvGrpSpPr>
                <p:cNvPr id="11273" name="Group 7"/>
                <p:cNvGrpSpPr>
                  <a:grpSpLocks/>
                </p:cNvGrpSpPr>
                <p:nvPr/>
              </p:nvGrpSpPr>
              <p:grpSpPr bwMode="auto">
                <a:xfrm>
                  <a:off x="1488" y="144"/>
                  <a:ext cx="2544" cy="4080"/>
                  <a:chOff x="1488" y="144"/>
                  <a:chExt cx="2544" cy="4080"/>
                </a:xfrm>
              </p:grpSpPr>
              <p:grpSp>
                <p:nvGrpSpPr>
                  <p:cNvPr id="1127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88" y="144"/>
                    <a:ext cx="2544" cy="4080"/>
                    <a:chOff x="1488" y="144"/>
                    <a:chExt cx="2544" cy="4080"/>
                  </a:xfrm>
                </p:grpSpPr>
                <p:grpSp>
                  <p:nvGrpSpPr>
                    <p:cNvPr id="1127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44"/>
                      <a:ext cx="2544" cy="4080"/>
                      <a:chOff x="1056" y="288"/>
                      <a:chExt cx="2304" cy="3840"/>
                    </a:xfrm>
                  </p:grpSpPr>
                  <p:grpSp>
                    <p:nvGrpSpPr>
                      <p:cNvPr id="1127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288"/>
                        <a:ext cx="2304" cy="3840"/>
                        <a:chOff x="1056" y="288"/>
                        <a:chExt cx="2304" cy="3840"/>
                      </a:xfrm>
                    </p:grpSpPr>
                    <p:grpSp>
                      <p:nvGrpSpPr>
                        <p:cNvPr id="11281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288"/>
                          <a:ext cx="2304" cy="3840"/>
                          <a:chOff x="1200" y="288"/>
                          <a:chExt cx="2304" cy="3840"/>
                        </a:xfrm>
                      </p:grpSpPr>
                      <p:grpSp>
                        <p:nvGrpSpPr>
                          <p:cNvPr id="11283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00" y="288"/>
                            <a:ext cx="2304" cy="3840"/>
                            <a:chOff x="1200" y="288"/>
                            <a:chExt cx="2304" cy="3840"/>
                          </a:xfrm>
                        </p:grpSpPr>
                        <p:grpSp>
                          <p:nvGrpSpPr>
                            <p:cNvPr id="11285" name="Group 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288"/>
                              <a:ext cx="2304" cy="3840"/>
                              <a:chOff x="1200" y="288"/>
                              <a:chExt cx="2304" cy="3840"/>
                            </a:xfrm>
                          </p:grpSpPr>
                          <p:grpSp>
                            <p:nvGrpSpPr>
                              <p:cNvPr id="11287" name="Group 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00" y="288"/>
                                <a:ext cx="2304" cy="3840"/>
                                <a:chOff x="1200" y="288"/>
                                <a:chExt cx="2304" cy="3840"/>
                              </a:xfrm>
                            </p:grpSpPr>
                            <p:grpSp>
                              <p:nvGrpSpPr>
                                <p:cNvPr id="11289" name="Group 1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00" y="288"/>
                                  <a:ext cx="2304" cy="3840"/>
                                  <a:chOff x="1200" y="288"/>
                                  <a:chExt cx="2304" cy="3840"/>
                                </a:xfrm>
                              </p:grpSpPr>
                              <p:grpSp>
                                <p:nvGrpSpPr>
                                  <p:cNvPr id="11291" name="Group 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00" y="288"/>
                                    <a:ext cx="2304" cy="3840"/>
                                    <a:chOff x="1200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11293" name="Group 1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00" y="288"/>
                                      <a:ext cx="2304" cy="3840"/>
                                      <a:chOff x="1200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11295" name="Group 18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00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11297" name="Group 1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sp>
                                        <p:nvSpPr>
                                          <p:cNvPr id="11299" name="Freeform 20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00" y="288"/>
                                            <a:ext cx="2304" cy="3840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457 w 2339"/>
                                              <a:gd name="T1" fmla="*/ 425 h 3833"/>
                                              <a:gd name="T2" fmla="*/ 1370 w 2339"/>
                                              <a:gd name="T3" fmla="*/ 183 h 3833"/>
                                              <a:gd name="T4" fmla="*/ 1224 w 2339"/>
                                              <a:gd name="T5" fmla="*/ 128 h 3833"/>
                                              <a:gd name="T6" fmla="*/ 991 w 2339"/>
                                              <a:gd name="T7" fmla="*/ 46 h 3833"/>
                                              <a:gd name="T8" fmla="*/ 811 w 2339"/>
                                              <a:gd name="T9" fmla="*/ 64 h 3833"/>
                                              <a:gd name="T10" fmla="*/ 665 w 2339"/>
                                              <a:gd name="T11" fmla="*/ 165 h 3833"/>
                                              <a:gd name="T12" fmla="*/ 509 w 2339"/>
                                              <a:gd name="T13" fmla="*/ 183 h 3833"/>
                                              <a:gd name="T14" fmla="*/ 407 w 2339"/>
                                              <a:gd name="T15" fmla="*/ 201 h 3833"/>
                                              <a:gd name="T16" fmla="*/ 172 w 2339"/>
                                              <a:gd name="T17" fmla="*/ 156 h 3833"/>
                                              <a:gd name="T18" fmla="*/ 43 w 2339"/>
                                              <a:gd name="T19" fmla="*/ 315 h 3833"/>
                                              <a:gd name="T20" fmla="*/ 225 w 2339"/>
                                              <a:gd name="T21" fmla="*/ 406 h 3833"/>
                                              <a:gd name="T22" fmla="*/ 407 w 2339"/>
                                              <a:gd name="T23" fmla="*/ 672 h 3833"/>
                                              <a:gd name="T24" fmla="*/ 569 w 2339"/>
                                              <a:gd name="T25" fmla="*/ 653 h 3833"/>
                                              <a:gd name="T26" fmla="*/ 707 w 2339"/>
                                              <a:gd name="T27" fmla="*/ 699 h 3833"/>
                                              <a:gd name="T28" fmla="*/ 794 w 2339"/>
                                              <a:gd name="T29" fmla="*/ 858 h 3833"/>
                                              <a:gd name="T30" fmla="*/ 698 w 2339"/>
                                              <a:gd name="T31" fmla="*/ 996 h 3833"/>
                                              <a:gd name="T32" fmla="*/ 544 w 2339"/>
                                              <a:gd name="T33" fmla="*/ 1023 h 3833"/>
                                              <a:gd name="T34" fmla="*/ 776 w 2339"/>
                                              <a:gd name="T35" fmla="*/ 1188 h 3833"/>
                                              <a:gd name="T36" fmla="*/ 975 w 2339"/>
                                              <a:gd name="T37" fmla="*/ 1393 h 3833"/>
                                              <a:gd name="T38" fmla="*/ 1198 w 2339"/>
                                              <a:gd name="T39" fmla="*/ 1612 h 3833"/>
                                              <a:gd name="T40" fmla="*/ 1216 w 2339"/>
                                              <a:gd name="T41" fmla="*/ 1667 h 3833"/>
                                              <a:gd name="T42" fmla="*/ 1301 w 2339"/>
                                              <a:gd name="T43" fmla="*/ 1822 h 3833"/>
                                              <a:gd name="T44" fmla="*/ 1474 w 2339"/>
                                              <a:gd name="T45" fmla="*/ 1896 h 3833"/>
                                              <a:gd name="T46" fmla="*/ 1534 w 2339"/>
                                              <a:gd name="T47" fmla="*/ 2064 h 3833"/>
                                              <a:gd name="T48" fmla="*/ 1568 w 2339"/>
                                              <a:gd name="T49" fmla="*/ 2498 h 3833"/>
                                              <a:gd name="T50" fmla="*/ 1525 w 2339"/>
                                              <a:gd name="T51" fmla="*/ 2845 h 3833"/>
                                              <a:gd name="T52" fmla="*/ 1430 w 2339"/>
                                              <a:gd name="T53" fmla="*/ 2937 h 3833"/>
                                              <a:gd name="T54" fmla="*/ 1258 w 2339"/>
                                              <a:gd name="T55" fmla="*/ 2973 h 3833"/>
                                              <a:gd name="T56" fmla="*/ 1120 w 2339"/>
                                              <a:gd name="T57" fmla="*/ 3031 h 3833"/>
                                              <a:gd name="T58" fmla="*/ 1129 w 2339"/>
                                              <a:gd name="T59" fmla="*/ 3178 h 3833"/>
                                              <a:gd name="T60" fmla="*/ 1069 w 2339"/>
                                              <a:gd name="T61" fmla="*/ 3188 h 3833"/>
                                              <a:gd name="T62" fmla="*/ 698 w 2339"/>
                                              <a:gd name="T63" fmla="*/ 3325 h 3833"/>
                                              <a:gd name="T64" fmla="*/ 827 w 2339"/>
                                              <a:gd name="T65" fmla="*/ 3444 h 3833"/>
                                              <a:gd name="T66" fmla="*/ 854 w 2339"/>
                                              <a:gd name="T67" fmla="*/ 3822 h 3833"/>
                                              <a:gd name="T68" fmla="*/ 983 w 2339"/>
                                              <a:gd name="T69" fmla="*/ 3740 h 3833"/>
                                              <a:gd name="T70" fmla="*/ 1189 w 2339"/>
                                              <a:gd name="T71" fmla="*/ 3562 h 3833"/>
                                              <a:gd name="T72" fmla="*/ 1309 w 2339"/>
                                              <a:gd name="T73" fmla="*/ 3517 h 3833"/>
                                              <a:gd name="T74" fmla="*/ 1414 w 2339"/>
                                              <a:gd name="T75" fmla="*/ 3361 h 3833"/>
                                              <a:gd name="T76" fmla="*/ 1860 w 2339"/>
                                              <a:gd name="T77" fmla="*/ 3233 h 3833"/>
                                              <a:gd name="T78" fmla="*/ 2033 w 2339"/>
                                              <a:gd name="T79" fmla="*/ 3151 h 3833"/>
                                              <a:gd name="T80" fmla="*/ 2110 w 2339"/>
                                              <a:gd name="T81" fmla="*/ 3001 h 3833"/>
                                              <a:gd name="T82" fmla="*/ 2153 w 2339"/>
                                              <a:gd name="T83" fmla="*/ 2790 h 3833"/>
                                              <a:gd name="T84" fmla="*/ 2102 w 2339"/>
                                              <a:gd name="T85" fmla="*/ 2498 h 3833"/>
                                              <a:gd name="T86" fmla="*/ 1913 w 2339"/>
                                              <a:gd name="T87" fmla="*/ 2082 h 3833"/>
                                              <a:gd name="T88" fmla="*/ 1749 w 2339"/>
                                              <a:gd name="T89" fmla="*/ 1877 h 3833"/>
                                              <a:gd name="T90" fmla="*/ 1448 w 2339"/>
                                              <a:gd name="T91" fmla="*/ 1649 h 3833"/>
                                              <a:gd name="T92" fmla="*/ 1276 w 2339"/>
                                              <a:gd name="T93" fmla="*/ 1493 h 3833"/>
                                              <a:gd name="T94" fmla="*/ 1216 w 2339"/>
                                              <a:gd name="T95" fmla="*/ 1384 h 3833"/>
                                              <a:gd name="T96" fmla="*/ 1026 w 2339"/>
                                              <a:gd name="T97" fmla="*/ 1197 h 3833"/>
                                              <a:gd name="T98" fmla="*/ 1103 w 2339"/>
                                              <a:gd name="T99" fmla="*/ 977 h 3833"/>
                                              <a:gd name="T100" fmla="*/ 1378 w 2339"/>
                                              <a:gd name="T101" fmla="*/ 635 h 3833"/>
                                              <a:gd name="T102" fmla="*/ 1559 w 2339"/>
                                              <a:gd name="T103" fmla="*/ 653 h 3833"/>
                                              <a:gd name="T104" fmla="*/ 1629 w 2339"/>
                                              <a:gd name="T105" fmla="*/ 553 h 3833"/>
                                              <a:gd name="T106" fmla="*/ 0 60000 65536"/>
                                              <a:gd name="T107" fmla="*/ 0 60000 65536"/>
                                              <a:gd name="T108" fmla="*/ 0 60000 65536"/>
                                              <a:gd name="T109" fmla="*/ 0 60000 65536"/>
                                              <a:gd name="T110" fmla="*/ 0 60000 65536"/>
                                              <a:gd name="T111" fmla="*/ 0 60000 65536"/>
                                              <a:gd name="T112" fmla="*/ 0 60000 65536"/>
                                              <a:gd name="T113" fmla="*/ 0 60000 65536"/>
                                              <a:gd name="T114" fmla="*/ 0 60000 65536"/>
                                              <a:gd name="T115" fmla="*/ 0 60000 65536"/>
                                              <a:gd name="T116" fmla="*/ 0 60000 65536"/>
                                              <a:gd name="T117" fmla="*/ 0 60000 65536"/>
                                              <a:gd name="T118" fmla="*/ 0 60000 65536"/>
                                              <a:gd name="T119" fmla="*/ 0 60000 65536"/>
                                              <a:gd name="T120" fmla="*/ 0 60000 65536"/>
                                              <a:gd name="T121" fmla="*/ 0 60000 65536"/>
                                              <a:gd name="T122" fmla="*/ 0 60000 65536"/>
                                              <a:gd name="T123" fmla="*/ 0 60000 65536"/>
                                              <a:gd name="T124" fmla="*/ 0 60000 65536"/>
                                              <a:gd name="T125" fmla="*/ 0 60000 65536"/>
                                              <a:gd name="T126" fmla="*/ 0 60000 65536"/>
                                              <a:gd name="T127" fmla="*/ 0 60000 65536"/>
                                              <a:gd name="T128" fmla="*/ 0 60000 65536"/>
                                              <a:gd name="T129" fmla="*/ 0 60000 65536"/>
                                              <a:gd name="T130" fmla="*/ 0 60000 65536"/>
                                              <a:gd name="T131" fmla="*/ 0 60000 65536"/>
                                              <a:gd name="T132" fmla="*/ 0 60000 65536"/>
                                              <a:gd name="T133" fmla="*/ 0 60000 65536"/>
                                              <a:gd name="T134" fmla="*/ 0 60000 65536"/>
                                              <a:gd name="T135" fmla="*/ 0 60000 65536"/>
                                              <a:gd name="T136" fmla="*/ 0 60000 65536"/>
                                              <a:gd name="T137" fmla="*/ 0 60000 65536"/>
                                              <a:gd name="T138" fmla="*/ 0 60000 65536"/>
                                              <a:gd name="T139" fmla="*/ 0 60000 65536"/>
                                              <a:gd name="T140" fmla="*/ 0 60000 65536"/>
                                              <a:gd name="T141" fmla="*/ 0 60000 65536"/>
                                              <a:gd name="T142" fmla="*/ 0 60000 65536"/>
                                              <a:gd name="T143" fmla="*/ 0 60000 65536"/>
                                              <a:gd name="T144" fmla="*/ 0 60000 65536"/>
                                              <a:gd name="T145" fmla="*/ 0 60000 65536"/>
                                              <a:gd name="T146" fmla="*/ 0 60000 65536"/>
                                              <a:gd name="T147" fmla="*/ 0 60000 65536"/>
                                              <a:gd name="T148" fmla="*/ 0 60000 65536"/>
                                              <a:gd name="T149" fmla="*/ 0 60000 65536"/>
                                              <a:gd name="T150" fmla="*/ 0 60000 65536"/>
                                              <a:gd name="T151" fmla="*/ 0 60000 65536"/>
                                              <a:gd name="T152" fmla="*/ 0 60000 65536"/>
                                              <a:gd name="T153" fmla="*/ 0 60000 65536"/>
                                              <a:gd name="T154" fmla="*/ 0 60000 65536"/>
                                              <a:gd name="T155" fmla="*/ 0 60000 65536"/>
                                              <a:gd name="T156" fmla="*/ 0 60000 65536"/>
                                              <a:gd name="T157" fmla="*/ 0 60000 65536"/>
                                              <a:gd name="T158" fmla="*/ 0 60000 65536"/>
                                              <a:gd name="T159" fmla="*/ 0 w 2339"/>
                                              <a:gd name="T160" fmla="*/ 0 h 3833"/>
                                              <a:gd name="T161" fmla="*/ 2339 w 2339"/>
                                              <a:gd name="T162" fmla="*/ 3833 h 3833"/>
                                            </a:gdLst>
                                            <a:ahLst/>
                                            <a:cxnLst>
                                              <a:cxn ang="T106">
                                                <a:pos x="T0" y="T1"/>
                                              </a:cxn>
                                              <a:cxn ang="T107">
                                                <a:pos x="T2" y="T3"/>
                                              </a:cxn>
                                              <a:cxn ang="T108">
                                                <a:pos x="T4" y="T5"/>
                                              </a:cxn>
                                              <a:cxn ang="T109">
                                                <a:pos x="T6" y="T7"/>
                                              </a:cxn>
                                              <a:cxn ang="T110">
                                                <a:pos x="T8" y="T9"/>
                                              </a:cxn>
                                              <a:cxn ang="T111">
                                                <a:pos x="T10" y="T11"/>
                                              </a:cxn>
                                              <a:cxn ang="T112">
                                                <a:pos x="T12" y="T13"/>
                                              </a:cxn>
                                              <a:cxn ang="T113">
                                                <a:pos x="T14" y="T15"/>
                                              </a:cxn>
                                              <a:cxn ang="T114">
                                                <a:pos x="T16" y="T17"/>
                                              </a:cxn>
                                              <a:cxn ang="T115">
                                                <a:pos x="T18" y="T19"/>
                                              </a:cxn>
                                              <a:cxn ang="T116">
                                                <a:pos x="T20" y="T21"/>
                                              </a:cxn>
                                              <a:cxn ang="T117">
                                                <a:pos x="T22" y="T23"/>
                                              </a:cxn>
                                              <a:cxn ang="T118">
                                                <a:pos x="T24" y="T25"/>
                                              </a:cxn>
                                              <a:cxn ang="T119">
                                                <a:pos x="T26" y="T27"/>
                                              </a:cxn>
                                              <a:cxn ang="T120">
                                                <a:pos x="T28" y="T29"/>
                                              </a:cxn>
                                              <a:cxn ang="T121">
                                                <a:pos x="T30" y="T31"/>
                                              </a:cxn>
                                              <a:cxn ang="T122">
                                                <a:pos x="T32" y="T33"/>
                                              </a:cxn>
                                              <a:cxn ang="T123">
                                                <a:pos x="T34" y="T35"/>
                                              </a:cxn>
                                              <a:cxn ang="T124">
                                                <a:pos x="T36" y="T37"/>
                                              </a:cxn>
                                              <a:cxn ang="T125">
                                                <a:pos x="T38" y="T39"/>
                                              </a:cxn>
                                              <a:cxn ang="T126">
                                                <a:pos x="T40" y="T41"/>
                                              </a:cxn>
                                              <a:cxn ang="T127">
                                                <a:pos x="T42" y="T43"/>
                                              </a:cxn>
                                              <a:cxn ang="T128">
                                                <a:pos x="T44" y="T45"/>
                                              </a:cxn>
                                              <a:cxn ang="T129">
                                                <a:pos x="T46" y="T47"/>
                                              </a:cxn>
                                              <a:cxn ang="T130">
                                                <a:pos x="T48" y="T49"/>
                                              </a:cxn>
                                              <a:cxn ang="T131">
                                                <a:pos x="T50" y="T51"/>
                                              </a:cxn>
                                              <a:cxn ang="T132">
                                                <a:pos x="T52" y="T53"/>
                                              </a:cxn>
                                              <a:cxn ang="T133">
                                                <a:pos x="T54" y="T55"/>
                                              </a:cxn>
                                              <a:cxn ang="T134">
                                                <a:pos x="T56" y="T57"/>
                                              </a:cxn>
                                              <a:cxn ang="T135">
                                                <a:pos x="T58" y="T59"/>
                                              </a:cxn>
                                              <a:cxn ang="T136">
                                                <a:pos x="T60" y="T61"/>
                                              </a:cxn>
                                              <a:cxn ang="T137">
                                                <a:pos x="T62" y="T63"/>
                                              </a:cxn>
                                              <a:cxn ang="T138">
                                                <a:pos x="T64" y="T65"/>
                                              </a:cxn>
                                              <a:cxn ang="T139">
                                                <a:pos x="T66" y="T67"/>
                                              </a:cxn>
                                              <a:cxn ang="T140">
                                                <a:pos x="T68" y="T69"/>
                                              </a:cxn>
                                              <a:cxn ang="T141">
                                                <a:pos x="T70" y="T71"/>
                                              </a:cxn>
                                              <a:cxn ang="T142">
                                                <a:pos x="T72" y="T73"/>
                                              </a:cxn>
                                              <a:cxn ang="T143">
                                                <a:pos x="T74" y="T75"/>
                                              </a:cxn>
                                              <a:cxn ang="T144">
                                                <a:pos x="T76" y="T77"/>
                                              </a:cxn>
                                              <a:cxn ang="T145">
                                                <a:pos x="T78" y="T79"/>
                                              </a:cxn>
                                              <a:cxn ang="T146">
                                                <a:pos x="T80" y="T81"/>
                                              </a:cxn>
                                              <a:cxn ang="T147">
                                                <a:pos x="T82" y="T83"/>
                                              </a:cxn>
                                              <a:cxn ang="T148">
                                                <a:pos x="T84" y="T85"/>
                                              </a:cxn>
                                              <a:cxn ang="T149">
                                                <a:pos x="T86" y="T87"/>
                                              </a:cxn>
                                              <a:cxn ang="T150">
                                                <a:pos x="T88" y="T89"/>
                                              </a:cxn>
                                              <a:cxn ang="T151">
                                                <a:pos x="T90" y="T91"/>
                                              </a:cxn>
                                              <a:cxn ang="T152">
                                                <a:pos x="T92" y="T93"/>
                                              </a:cxn>
                                              <a:cxn ang="T153">
                                                <a:pos x="T94" y="T95"/>
                                              </a:cxn>
                                              <a:cxn ang="T154">
                                                <a:pos x="T96" y="T97"/>
                                              </a:cxn>
                                              <a:cxn ang="T155">
                                                <a:pos x="T98" y="T99"/>
                                              </a:cxn>
                                              <a:cxn ang="T156">
                                                <a:pos x="T100" y="T101"/>
                                              </a:cxn>
                                              <a:cxn ang="T157">
                                                <a:pos x="T102" y="T103"/>
                                              </a:cxn>
                                              <a:cxn ang="T158">
                                                <a:pos x="T104" y="T105"/>
                                              </a:cxn>
                                            </a:cxnLst>
                                            <a:rect l="T159" t="T160" r="T161" b="T162"/>
                                            <a:pathLst>
                                              <a:path w="2339" h="3833">
                                                <a:moveTo>
                                                  <a:pt x="1848" y="494"/>
                                                </a:moveTo>
                                                <a:cubicBezTo>
                                                  <a:pt x="1809" y="433"/>
                                                  <a:pt x="1687" y="452"/>
                                                  <a:pt x="1629" y="448"/>
                                                </a:cubicBezTo>
                                                <a:cubicBezTo>
                                                  <a:pt x="1611" y="442"/>
                                                  <a:pt x="1592" y="436"/>
                                                  <a:pt x="1574" y="430"/>
                                                </a:cubicBezTo>
                                                <a:cubicBezTo>
                                                  <a:pt x="1565" y="427"/>
                                                  <a:pt x="1547" y="421"/>
                                                  <a:pt x="1547" y="421"/>
                                                </a:cubicBezTo>
                                                <a:cubicBezTo>
                                                  <a:pt x="1528" y="361"/>
                                                  <a:pt x="1487" y="365"/>
                                                  <a:pt x="1428" y="357"/>
                                                </a:cubicBezTo>
                                                <a:cubicBezTo>
                                                  <a:pt x="1449" y="293"/>
                                                  <a:pt x="1464" y="308"/>
                                                  <a:pt x="1419" y="293"/>
                                                </a:cubicBezTo>
                                                <a:cubicBezTo>
                                                  <a:pt x="1375" y="249"/>
                                                  <a:pt x="1394" y="224"/>
                                                  <a:pt x="1446" y="210"/>
                                                </a:cubicBezTo>
                                                <a:cubicBezTo>
                                                  <a:pt x="1449" y="201"/>
                                                  <a:pt x="1448" y="190"/>
                                                  <a:pt x="1455" y="183"/>
                                                </a:cubicBezTo>
                                                <a:cubicBezTo>
                                                  <a:pt x="1462" y="176"/>
                                                  <a:pt x="1480" y="183"/>
                                                  <a:pt x="1483" y="174"/>
                                                </a:cubicBezTo>
                                                <a:cubicBezTo>
                                                  <a:pt x="1486" y="166"/>
                                                  <a:pt x="1472" y="160"/>
                                                  <a:pt x="1464" y="156"/>
                                                </a:cubicBezTo>
                                                <a:cubicBezTo>
                                                  <a:pt x="1447" y="147"/>
                                                  <a:pt x="1429" y="139"/>
                                                  <a:pt x="1410" y="137"/>
                                                </a:cubicBezTo>
                                                <a:cubicBezTo>
                                                  <a:pt x="1373" y="134"/>
                                                  <a:pt x="1337" y="131"/>
                                                  <a:pt x="1300" y="128"/>
                                                </a:cubicBezTo>
                                                <a:cubicBezTo>
                                                  <a:pt x="1290" y="121"/>
                                                  <a:pt x="1260" y="99"/>
                                                  <a:pt x="1245" y="101"/>
                                                </a:cubicBezTo>
                                                <a:cubicBezTo>
                                                  <a:pt x="1226" y="103"/>
                                                  <a:pt x="1190" y="119"/>
                                                  <a:pt x="1190" y="119"/>
                                                </a:cubicBezTo>
                                                <a:cubicBezTo>
                                                  <a:pt x="1147" y="108"/>
                                                  <a:pt x="1141" y="107"/>
                                                  <a:pt x="1108" y="82"/>
                                                </a:cubicBezTo>
                                                <a:cubicBezTo>
                                                  <a:pt x="1090" y="69"/>
                                                  <a:pt x="1053" y="46"/>
                                                  <a:pt x="1053" y="46"/>
                                                </a:cubicBezTo>
                                                <a:cubicBezTo>
                                                  <a:pt x="1047" y="28"/>
                                                  <a:pt x="1045" y="0"/>
                                                  <a:pt x="1016" y="0"/>
                                                </a:cubicBezTo>
                                                <a:cubicBezTo>
                                                  <a:pt x="997" y="0"/>
                                                  <a:pt x="962" y="18"/>
                                                  <a:pt x="962" y="18"/>
                                                </a:cubicBezTo>
                                                <a:cubicBezTo>
                                                  <a:pt x="929" y="51"/>
                                                  <a:pt x="952" y="34"/>
                                                  <a:pt x="888" y="55"/>
                                                </a:cubicBezTo>
                                                <a:cubicBezTo>
                                                  <a:pt x="879" y="58"/>
                                                  <a:pt x="861" y="64"/>
                                                  <a:pt x="861" y="64"/>
                                                </a:cubicBezTo>
                                                <a:cubicBezTo>
                                                  <a:pt x="850" y="81"/>
                                                  <a:pt x="833" y="93"/>
                                                  <a:pt x="824" y="110"/>
                                                </a:cubicBezTo>
                                                <a:cubicBezTo>
                                                  <a:pt x="818" y="121"/>
                                                  <a:pt x="823" y="136"/>
                                                  <a:pt x="815" y="146"/>
                                                </a:cubicBezTo>
                                                <a:cubicBezTo>
                                                  <a:pt x="809" y="154"/>
                                                  <a:pt x="797" y="154"/>
                                                  <a:pt x="788" y="156"/>
                                                </a:cubicBezTo>
                                                <a:cubicBezTo>
                                                  <a:pt x="761" y="161"/>
                                                  <a:pt x="733" y="162"/>
                                                  <a:pt x="706" y="165"/>
                                                </a:cubicBezTo>
                                                <a:cubicBezTo>
                                                  <a:pt x="640" y="144"/>
                                                  <a:pt x="692" y="132"/>
                                                  <a:pt x="605" y="146"/>
                                                </a:cubicBezTo>
                                                <a:cubicBezTo>
                                                  <a:pt x="599" y="164"/>
                                                  <a:pt x="593" y="183"/>
                                                  <a:pt x="587" y="201"/>
                                                </a:cubicBezTo>
                                                <a:cubicBezTo>
                                                  <a:pt x="584" y="210"/>
                                                  <a:pt x="578" y="229"/>
                                                  <a:pt x="578" y="229"/>
                                                </a:cubicBezTo>
                                                <a:cubicBezTo>
                                                  <a:pt x="564" y="215"/>
                                                  <a:pt x="555" y="197"/>
                                                  <a:pt x="541" y="183"/>
                                                </a:cubicBezTo>
                                                <a:cubicBezTo>
                                                  <a:pt x="527" y="169"/>
                                                  <a:pt x="509" y="160"/>
                                                  <a:pt x="495" y="146"/>
                                                </a:cubicBezTo>
                                                <a:cubicBezTo>
                                                  <a:pt x="483" y="149"/>
                                                  <a:pt x="469" y="148"/>
                                                  <a:pt x="459" y="156"/>
                                                </a:cubicBezTo>
                                                <a:cubicBezTo>
                                                  <a:pt x="452" y="162"/>
                                                  <a:pt x="455" y="175"/>
                                                  <a:pt x="450" y="183"/>
                                                </a:cubicBezTo>
                                                <a:cubicBezTo>
                                                  <a:pt x="445" y="190"/>
                                                  <a:pt x="437" y="195"/>
                                                  <a:pt x="431" y="201"/>
                                                </a:cubicBezTo>
                                                <a:cubicBezTo>
                                                  <a:pt x="398" y="150"/>
                                                  <a:pt x="412" y="133"/>
                                                  <a:pt x="367" y="156"/>
                                                </a:cubicBezTo>
                                                <a:cubicBezTo>
                                                  <a:pt x="357" y="161"/>
                                                  <a:pt x="349" y="168"/>
                                                  <a:pt x="340" y="174"/>
                                                </a:cubicBezTo>
                                                <a:cubicBezTo>
                                                  <a:pt x="320" y="203"/>
                                                  <a:pt x="305" y="218"/>
                                                  <a:pt x="276" y="238"/>
                                                </a:cubicBezTo>
                                                <a:cubicBezTo>
                                                  <a:pt x="251" y="199"/>
                                                  <a:pt x="228" y="170"/>
                                                  <a:pt x="184" y="156"/>
                                                </a:cubicBezTo>
                                                <a:cubicBezTo>
                                                  <a:pt x="154" y="159"/>
                                                  <a:pt x="123" y="158"/>
                                                  <a:pt x="93" y="165"/>
                                                </a:cubicBezTo>
                                                <a:cubicBezTo>
                                                  <a:pt x="48" y="175"/>
                                                  <a:pt x="75" y="196"/>
                                                  <a:pt x="56" y="229"/>
                                                </a:cubicBezTo>
                                                <a:cubicBezTo>
                                                  <a:pt x="51" y="238"/>
                                                  <a:pt x="38" y="241"/>
                                                  <a:pt x="29" y="247"/>
                                                </a:cubicBezTo>
                                                <a:cubicBezTo>
                                                  <a:pt x="3" y="286"/>
                                                  <a:pt x="0" y="295"/>
                                                  <a:pt x="47" y="311"/>
                                                </a:cubicBezTo>
                                                <a:cubicBezTo>
                                                  <a:pt x="60" y="323"/>
                                                  <a:pt x="68" y="340"/>
                                                  <a:pt x="84" y="348"/>
                                                </a:cubicBezTo>
                                                <a:cubicBezTo>
                                                  <a:pt x="101" y="357"/>
                                                  <a:pt x="139" y="366"/>
                                                  <a:pt x="139" y="366"/>
                                                </a:cubicBezTo>
                                                <a:cubicBezTo>
                                                  <a:pt x="148" y="401"/>
                                                  <a:pt x="164" y="415"/>
                                                  <a:pt x="175" y="448"/>
                                                </a:cubicBezTo>
                                                <a:cubicBezTo>
                                                  <a:pt x="231" y="430"/>
                                                  <a:pt x="184" y="422"/>
                                                  <a:pt x="239" y="402"/>
                                                </a:cubicBezTo>
                                                <a:cubicBezTo>
                                                  <a:pt x="281" y="444"/>
                                                  <a:pt x="280" y="518"/>
                                                  <a:pt x="221" y="540"/>
                                                </a:cubicBezTo>
                                                <a:cubicBezTo>
                                                  <a:pt x="233" y="602"/>
                                                  <a:pt x="234" y="598"/>
                                                  <a:pt x="294" y="613"/>
                                                </a:cubicBezTo>
                                                <a:cubicBezTo>
                                                  <a:pt x="318" y="649"/>
                                                  <a:pt x="335" y="648"/>
                                                  <a:pt x="376" y="658"/>
                                                </a:cubicBezTo>
                                                <a:cubicBezTo>
                                                  <a:pt x="420" y="702"/>
                                                  <a:pt x="364" y="657"/>
                                                  <a:pt x="431" y="668"/>
                                                </a:cubicBezTo>
                                                <a:cubicBezTo>
                                                  <a:pt x="440" y="669"/>
                                                  <a:pt x="443" y="681"/>
                                                  <a:pt x="450" y="686"/>
                                                </a:cubicBezTo>
                                                <a:cubicBezTo>
                                                  <a:pt x="459" y="693"/>
                                                  <a:pt x="468" y="698"/>
                                                  <a:pt x="477" y="704"/>
                                                </a:cubicBezTo>
                                                <a:cubicBezTo>
                                                  <a:pt x="542" y="682"/>
                                                  <a:pt x="467" y="713"/>
                                                  <a:pt x="523" y="668"/>
                                                </a:cubicBezTo>
                                                <a:cubicBezTo>
                                                  <a:pt x="537" y="656"/>
                                                  <a:pt x="599" y="650"/>
                                                  <a:pt x="605" y="649"/>
                                                </a:cubicBezTo>
                                                <a:cubicBezTo>
                                                  <a:pt x="608" y="640"/>
                                                  <a:pt x="605" y="626"/>
                                                  <a:pt x="614" y="622"/>
                                                </a:cubicBezTo>
                                                <a:cubicBezTo>
                                                  <a:pt x="623" y="618"/>
                                                  <a:pt x="632" y="629"/>
                                                  <a:pt x="642" y="631"/>
                                                </a:cubicBezTo>
                                                <a:cubicBezTo>
                                                  <a:pt x="660" y="635"/>
                                                  <a:pt x="678" y="637"/>
                                                  <a:pt x="696" y="640"/>
                                                </a:cubicBezTo>
                                                <a:cubicBezTo>
                                                  <a:pt x="727" y="670"/>
                                                  <a:pt x="708" y="681"/>
                                                  <a:pt x="751" y="695"/>
                                                </a:cubicBezTo>
                                                <a:cubicBezTo>
                                                  <a:pt x="765" y="738"/>
                                                  <a:pt x="755" y="737"/>
                                                  <a:pt x="715" y="750"/>
                                                </a:cubicBezTo>
                                                <a:cubicBezTo>
                                                  <a:pt x="733" y="841"/>
                                                  <a:pt x="702" y="762"/>
                                                  <a:pt x="779" y="805"/>
                                                </a:cubicBezTo>
                                                <a:cubicBezTo>
                                                  <a:pt x="787" y="810"/>
                                                  <a:pt x="780" y="827"/>
                                                  <a:pt x="788" y="832"/>
                                                </a:cubicBezTo>
                                                <a:cubicBezTo>
                                                  <a:pt x="804" y="843"/>
                                                  <a:pt x="843" y="850"/>
                                                  <a:pt x="843" y="850"/>
                                                </a:cubicBezTo>
                                                <a:cubicBezTo>
                                                  <a:pt x="872" y="880"/>
                                                  <a:pt x="862" y="858"/>
                                                  <a:pt x="843" y="896"/>
                                                </a:cubicBezTo>
                                                <a:cubicBezTo>
                                                  <a:pt x="839" y="905"/>
                                                  <a:pt x="841" y="917"/>
                                                  <a:pt x="834" y="924"/>
                                                </a:cubicBezTo>
                                                <a:cubicBezTo>
                                                  <a:pt x="814" y="944"/>
                                                  <a:pt x="779" y="937"/>
                                                  <a:pt x="751" y="942"/>
                                                </a:cubicBezTo>
                                                <a:cubicBezTo>
                                                  <a:pt x="803" y="959"/>
                                                  <a:pt x="770" y="959"/>
                                                  <a:pt x="742" y="988"/>
                                                </a:cubicBezTo>
                                                <a:cubicBezTo>
                                                  <a:pt x="739" y="979"/>
                                                  <a:pt x="741" y="966"/>
                                                  <a:pt x="733" y="960"/>
                                                </a:cubicBezTo>
                                                <a:cubicBezTo>
                                                  <a:pt x="717" y="949"/>
                                                  <a:pt x="678" y="942"/>
                                                  <a:pt x="678" y="942"/>
                                                </a:cubicBezTo>
                                                <a:cubicBezTo>
                                                  <a:pt x="651" y="945"/>
                                                  <a:pt x="622" y="941"/>
                                                  <a:pt x="596" y="951"/>
                                                </a:cubicBezTo>
                                                <a:cubicBezTo>
                                                  <a:pt x="575" y="959"/>
                                                  <a:pt x="594" y="999"/>
                                                  <a:pt x="578" y="1015"/>
                                                </a:cubicBezTo>
                                                <a:cubicBezTo>
                                                  <a:pt x="569" y="1024"/>
                                                  <a:pt x="553" y="1021"/>
                                                  <a:pt x="541" y="1024"/>
                                                </a:cubicBezTo>
                                                <a:cubicBezTo>
                                                  <a:pt x="520" y="1091"/>
                                                  <a:pt x="538" y="1079"/>
                                                  <a:pt x="605" y="1088"/>
                                                </a:cubicBezTo>
                                                <a:cubicBezTo>
                                                  <a:pt x="621" y="1139"/>
                                                  <a:pt x="652" y="1126"/>
                                                  <a:pt x="706" y="1134"/>
                                                </a:cubicBezTo>
                                                <a:cubicBezTo>
                                                  <a:pt x="743" y="1158"/>
                                                  <a:pt x="782" y="1168"/>
                                                  <a:pt x="824" y="1180"/>
                                                </a:cubicBezTo>
                                                <a:cubicBezTo>
                                                  <a:pt x="864" y="1218"/>
                                                  <a:pt x="857" y="1239"/>
                                                  <a:pt x="916" y="1253"/>
                                                </a:cubicBezTo>
                                                <a:cubicBezTo>
                                                  <a:pt x="908" y="1265"/>
                                                  <a:pt x="865" y="1321"/>
                                                  <a:pt x="898" y="1335"/>
                                                </a:cubicBezTo>
                                                <a:cubicBezTo>
                                                  <a:pt x="920" y="1345"/>
                                                  <a:pt x="947" y="1341"/>
                                                  <a:pt x="971" y="1344"/>
                                                </a:cubicBezTo>
                                                <a:cubicBezTo>
                                                  <a:pt x="1032" y="1438"/>
                                                  <a:pt x="930" y="1295"/>
                                                  <a:pt x="1035" y="1381"/>
                                                </a:cubicBezTo>
                                                <a:cubicBezTo>
                                                  <a:pt x="1057" y="1399"/>
                                                  <a:pt x="1033" y="1443"/>
                                                  <a:pt x="1053" y="1463"/>
                                                </a:cubicBezTo>
                                                <a:cubicBezTo>
                                                  <a:pt x="1067" y="1477"/>
                                                  <a:pt x="1108" y="1481"/>
                                                  <a:pt x="1108" y="1481"/>
                                                </a:cubicBezTo>
                                                <a:cubicBezTo>
                                                  <a:pt x="1135" y="1509"/>
                                                  <a:pt x="1133" y="1523"/>
                                                  <a:pt x="1172" y="1536"/>
                                                </a:cubicBezTo>
                                                <a:cubicBezTo>
                                                  <a:pt x="1189" y="1589"/>
                                                  <a:pt x="1223" y="1588"/>
                                                  <a:pt x="1272" y="1600"/>
                                                </a:cubicBezTo>
                                                <a:cubicBezTo>
                                                  <a:pt x="1275" y="1609"/>
                                                  <a:pt x="1282" y="1628"/>
                                                  <a:pt x="1282" y="1628"/>
                                                </a:cubicBezTo>
                                                <a:cubicBezTo>
                                                  <a:pt x="1275" y="1616"/>
                                                  <a:pt x="1261" y="1605"/>
                                                  <a:pt x="1261" y="1591"/>
                                                </a:cubicBezTo>
                                                <a:cubicBezTo>
                                                  <a:pt x="1261" y="1580"/>
                                                  <a:pt x="1277" y="1608"/>
                                                  <a:pt x="1282" y="1618"/>
                                                </a:cubicBezTo>
                                                <a:cubicBezTo>
                                                  <a:pt x="1287" y="1629"/>
                                                  <a:pt x="1281" y="1647"/>
                                                  <a:pt x="1291" y="1655"/>
                                                </a:cubicBezTo>
                                                <a:cubicBezTo>
                                                  <a:pt x="1303" y="1665"/>
                                                  <a:pt x="1321" y="1661"/>
                                                  <a:pt x="1336" y="1664"/>
                                                </a:cubicBezTo>
                                                <a:cubicBezTo>
                                                  <a:pt x="1339" y="1673"/>
                                                  <a:pt x="1344" y="1682"/>
                                                  <a:pt x="1346" y="1692"/>
                                                </a:cubicBezTo>
                                                <a:cubicBezTo>
                                                  <a:pt x="1350" y="1713"/>
                                                  <a:pt x="1349" y="1735"/>
                                                  <a:pt x="1355" y="1756"/>
                                                </a:cubicBezTo>
                                                <a:cubicBezTo>
                                                  <a:pt x="1361" y="1775"/>
                                                  <a:pt x="1376" y="1791"/>
                                                  <a:pt x="1382" y="1810"/>
                                                </a:cubicBezTo>
                                                <a:cubicBezTo>
                                                  <a:pt x="1446" y="1789"/>
                                                  <a:pt x="1419" y="1786"/>
                                                  <a:pt x="1464" y="1801"/>
                                                </a:cubicBezTo>
                                                <a:cubicBezTo>
                                                  <a:pt x="1467" y="1810"/>
                                                  <a:pt x="1466" y="1823"/>
                                                  <a:pt x="1474" y="1829"/>
                                                </a:cubicBezTo>
                                                <a:cubicBezTo>
                                                  <a:pt x="1489" y="1840"/>
                                                  <a:pt x="1528" y="1847"/>
                                                  <a:pt x="1528" y="1847"/>
                                                </a:cubicBezTo>
                                                <a:cubicBezTo>
                                                  <a:pt x="1550" y="1906"/>
                                                  <a:pt x="1520" y="1847"/>
                                                  <a:pt x="1565" y="1884"/>
                                                </a:cubicBezTo>
                                                <a:cubicBezTo>
                                                  <a:pt x="1622" y="1931"/>
                                                  <a:pt x="1522" y="1901"/>
                                                  <a:pt x="1638" y="1920"/>
                                                </a:cubicBezTo>
                                                <a:cubicBezTo>
                                                  <a:pt x="1635" y="1929"/>
                                                  <a:pt x="1638" y="1944"/>
                                                  <a:pt x="1629" y="1948"/>
                                                </a:cubicBezTo>
                                                <a:cubicBezTo>
                                                  <a:pt x="1545" y="1991"/>
                                                  <a:pt x="1577" y="1922"/>
                                                  <a:pt x="1556" y="1984"/>
                                                </a:cubicBezTo>
                                                <a:cubicBezTo>
                                                  <a:pt x="1590" y="2037"/>
                                                  <a:pt x="1560" y="2034"/>
                                                  <a:pt x="1629" y="2048"/>
                                                </a:cubicBezTo>
                                                <a:cubicBezTo>
                                                  <a:pt x="1632" y="2060"/>
                                                  <a:pt x="1628" y="2078"/>
                                                  <a:pt x="1638" y="2085"/>
                                                </a:cubicBezTo>
                                                <a:cubicBezTo>
                                                  <a:pt x="1684" y="2118"/>
                                                  <a:pt x="1721" y="2066"/>
                                                  <a:pt x="1666" y="2121"/>
                                                </a:cubicBezTo>
                                                <a:cubicBezTo>
                                                  <a:pt x="1646" y="2306"/>
                                                  <a:pt x="1679" y="2246"/>
                                                  <a:pt x="1629" y="2322"/>
                                                </a:cubicBezTo>
                                                <a:cubicBezTo>
                                                  <a:pt x="1619" y="2382"/>
                                                  <a:pt x="1611" y="2443"/>
                                                  <a:pt x="1666" y="2478"/>
                                                </a:cubicBezTo>
                                                <a:cubicBezTo>
                                                  <a:pt x="1687" y="2542"/>
                                                  <a:pt x="1698" y="2621"/>
                                                  <a:pt x="1647" y="2670"/>
                                                </a:cubicBezTo>
                                                <a:cubicBezTo>
                                                  <a:pt x="1655" y="2748"/>
                                                  <a:pt x="1664" y="2791"/>
                                                  <a:pt x="1647" y="2871"/>
                                                </a:cubicBezTo>
                                                <a:cubicBezTo>
                                                  <a:pt x="1645" y="2880"/>
                                                  <a:pt x="1643" y="2852"/>
                                                  <a:pt x="1638" y="2844"/>
                                                </a:cubicBezTo>
                                                <a:cubicBezTo>
                                                  <a:pt x="1634" y="2836"/>
                                                  <a:pt x="1626" y="2831"/>
                                                  <a:pt x="1620" y="2825"/>
                                                </a:cubicBezTo>
                                                <a:cubicBezTo>
                                                  <a:pt x="1611" y="2828"/>
                                                  <a:pt x="1598" y="2826"/>
                                                  <a:pt x="1592" y="2834"/>
                                                </a:cubicBezTo>
                                                <a:cubicBezTo>
                                                  <a:pt x="1584" y="2844"/>
                                                  <a:pt x="1593" y="2863"/>
                                                  <a:pt x="1583" y="2871"/>
                                                </a:cubicBezTo>
                                                <a:cubicBezTo>
                                                  <a:pt x="1568" y="2884"/>
                                                  <a:pt x="1528" y="2889"/>
                                                  <a:pt x="1528" y="2889"/>
                                                </a:cubicBezTo>
                                                <a:cubicBezTo>
                                                  <a:pt x="1525" y="2898"/>
                                                  <a:pt x="1529" y="2916"/>
                                                  <a:pt x="1519" y="2917"/>
                                                </a:cubicBezTo>
                                                <a:cubicBezTo>
                                                  <a:pt x="1500" y="2920"/>
                                                  <a:pt x="1482" y="2904"/>
                                                  <a:pt x="1464" y="2898"/>
                                                </a:cubicBezTo>
                                                <a:cubicBezTo>
                                                  <a:pt x="1455" y="2895"/>
                                                  <a:pt x="1437" y="2889"/>
                                                  <a:pt x="1437" y="2889"/>
                                                </a:cubicBezTo>
                                                <a:cubicBezTo>
                                                  <a:pt x="1417" y="2950"/>
                                                  <a:pt x="1446" y="2890"/>
                                                  <a:pt x="1355" y="2926"/>
                                                </a:cubicBezTo>
                                                <a:cubicBezTo>
                                                  <a:pt x="1345" y="2930"/>
                                                  <a:pt x="1342" y="2944"/>
                                                  <a:pt x="1336" y="2953"/>
                                                </a:cubicBezTo>
                                                <a:cubicBezTo>
                                                  <a:pt x="1333" y="2971"/>
                                                  <a:pt x="1345" y="3003"/>
                                                  <a:pt x="1327" y="3008"/>
                                                </a:cubicBezTo>
                                                <a:cubicBezTo>
                                                  <a:pt x="1306" y="3014"/>
                                                  <a:pt x="1272" y="2972"/>
                                                  <a:pt x="1272" y="2972"/>
                                                </a:cubicBezTo>
                                                <a:cubicBezTo>
                                                  <a:pt x="1242" y="2975"/>
                                                  <a:pt x="1209" y="2969"/>
                                                  <a:pt x="1181" y="2981"/>
                                                </a:cubicBezTo>
                                                <a:cubicBezTo>
                                                  <a:pt x="1172" y="2985"/>
                                                  <a:pt x="1192" y="2999"/>
                                                  <a:pt x="1190" y="3008"/>
                                                </a:cubicBezTo>
                                                <a:cubicBezTo>
                                                  <a:pt x="1188" y="3019"/>
                                                  <a:pt x="1176" y="3026"/>
                                                  <a:pt x="1172" y="3036"/>
                                                </a:cubicBezTo>
                                                <a:cubicBezTo>
                                                  <a:pt x="1164" y="3053"/>
                                                  <a:pt x="1154" y="3090"/>
                                                  <a:pt x="1154" y="3090"/>
                                                </a:cubicBezTo>
                                                <a:cubicBezTo>
                                                  <a:pt x="1178" y="3164"/>
                                                  <a:pt x="1142" y="3079"/>
                                                  <a:pt x="1190" y="3127"/>
                                                </a:cubicBezTo>
                                                <a:cubicBezTo>
                                                  <a:pt x="1197" y="3134"/>
                                                  <a:pt x="1191" y="3148"/>
                                                  <a:pt x="1199" y="3154"/>
                                                </a:cubicBezTo>
                                                <a:cubicBezTo>
                                                  <a:pt x="1215" y="3165"/>
                                                  <a:pt x="1236" y="3167"/>
                                                  <a:pt x="1254" y="3173"/>
                                                </a:cubicBezTo>
                                                <a:cubicBezTo>
                                                  <a:pt x="1263" y="3176"/>
                                                  <a:pt x="1282" y="3182"/>
                                                  <a:pt x="1282" y="3182"/>
                                                </a:cubicBezTo>
                                                <a:cubicBezTo>
                                                  <a:pt x="1219" y="3203"/>
                                                  <a:pt x="1241" y="3187"/>
                                                  <a:pt x="1208" y="3218"/>
                                                </a:cubicBezTo>
                                                <a:cubicBezTo>
                                                  <a:pt x="1177" y="3198"/>
                                                  <a:pt x="1170" y="3175"/>
                                                  <a:pt x="1135" y="3164"/>
                                                </a:cubicBezTo>
                                                <a:cubicBezTo>
                                                  <a:pt x="1048" y="3175"/>
                                                  <a:pt x="968" y="3193"/>
                                                  <a:pt x="879" y="3200"/>
                                                </a:cubicBezTo>
                                                <a:cubicBezTo>
                                                  <a:pt x="857" y="3337"/>
                                                  <a:pt x="894" y="3212"/>
                                                  <a:pt x="843" y="3264"/>
                                                </a:cubicBezTo>
                                                <a:cubicBezTo>
                                                  <a:pt x="836" y="3271"/>
                                                  <a:pt x="843" y="3289"/>
                                                  <a:pt x="834" y="3292"/>
                                                </a:cubicBezTo>
                                                <a:cubicBezTo>
                                                  <a:pt x="805" y="3303"/>
                                                  <a:pt x="773" y="3298"/>
                                                  <a:pt x="742" y="3301"/>
                                                </a:cubicBezTo>
                                                <a:cubicBezTo>
                                                  <a:pt x="682" y="3341"/>
                                                  <a:pt x="682" y="3298"/>
                                                  <a:pt x="696" y="3383"/>
                                                </a:cubicBezTo>
                                                <a:cubicBezTo>
                                                  <a:pt x="708" y="3380"/>
                                                  <a:pt x="721" y="3370"/>
                                                  <a:pt x="733" y="3374"/>
                                                </a:cubicBezTo>
                                                <a:cubicBezTo>
                                                  <a:pt x="799" y="3396"/>
                                                  <a:pt x="702" y="3417"/>
                                                  <a:pt x="779" y="3392"/>
                                                </a:cubicBezTo>
                                                <a:cubicBezTo>
                                                  <a:pt x="849" y="3415"/>
                                                  <a:pt x="815" y="3406"/>
                                                  <a:pt x="879" y="3420"/>
                                                </a:cubicBezTo>
                                                <a:cubicBezTo>
                                                  <a:pt x="896" y="3486"/>
                                                  <a:pt x="894" y="3432"/>
                                                  <a:pt x="861" y="3474"/>
                                                </a:cubicBezTo>
                                                <a:cubicBezTo>
                                                  <a:pt x="825" y="3520"/>
                                                  <a:pt x="891" y="3492"/>
                                                  <a:pt x="815" y="3511"/>
                                                </a:cubicBezTo>
                                                <a:cubicBezTo>
                                                  <a:pt x="818" y="3590"/>
                                                  <a:pt x="831" y="3670"/>
                                                  <a:pt x="824" y="3749"/>
                                                </a:cubicBezTo>
                                                <a:cubicBezTo>
                                                  <a:pt x="816" y="3833"/>
                                                  <a:pt x="675" y="3813"/>
                                                  <a:pt x="907" y="3794"/>
                                                </a:cubicBezTo>
                                                <a:cubicBezTo>
                                                  <a:pt x="916" y="3788"/>
                                                  <a:pt x="924" y="3780"/>
                                                  <a:pt x="934" y="3776"/>
                                                </a:cubicBezTo>
                                                <a:cubicBezTo>
                                                  <a:pt x="946" y="3771"/>
                                                  <a:pt x="961" y="3775"/>
                                                  <a:pt x="971" y="3767"/>
                                                </a:cubicBezTo>
                                                <a:cubicBezTo>
                                                  <a:pt x="978" y="3761"/>
                                                  <a:pt x="975" y="3748"/>
                                                  <a:pt x="980" y="3740"/>
                                                </a:cubicBezTo>
                                                <a:cubicBezTo>
                                                  <a:pt x="996" y="3712"/>
                                                  <a:pt x="1012" y="3718"/>
                                                  <a:pt x="1044" y="3712"/>
                                                </a:cubicBezTo>
                                                <a:cubicBezTo>
                                                  <a:pt x="1061" y="3644"/>
                                                  <a:pt x="1096" y="3664"/>
                                                  <a:pt x="1172" y="3657"/>
                                                </a:cubicBezTo>
                                                <a:cubicBezTo>
                                                  <a:pt x="1214" y="3643"/>
                                                  <a:pt x="1197" y="3632"/>
                                                  <a:pt x="1227" y="3602"/>
                                                </a:cubicBezTo>
                                                <a:cubicBezTo>
                                                  <a:pt x="1236" y="3605"/>
                                                  <a:pt x="1244" y="3612"/>
                                                  <a:pt x="1254" y="3612"/>
                                                </a:cubicBezTo>
                                                <a:cubicBezTo>
                                                  <a:pt x="1318" y="3612"/>
                                                  <a:pt x="1289" y="3564"/>
                                                  <a:pt x="1263" y="3538"/>
                                                </a:cubicBezTo>
                                                <a:cubicBezTo>
                                                  <a:pt x="1310" y="3523"/>
                                                  <a:pt x="1281" y="3526"/>
                                                  <a:pt x="1346" y="3548"/>
                                                </a:cubicBezTo>
                                                <a:cubicBezTo>
                                                  <a:pt x="1355" y="3551"/>
                                                  <a:pt x="1373" y="3557"/>
                                                  <a:pt x="1373" y="3557"/>
                                                </a:cubicBezTo>
                                                <a:cubicBezTo>
                                                  <a:pt x="1388" y="3554"/>
                                                  <a:pt x="1409" y="3560"/>
                                                  <a:pt x="1419" y="3548"/>
                                                </a:cubicBezTo>
                                                <a:cubicBezTo>
                                                  <a:pt x="1435" y="3528"/>
                                                  <a:pt x="1401" y="3502"/>
                                                  <a:pt x="1391" y="3493"/>
                                                </a:cubicBezTo>
                                                <a:cubicBezTo>
                                                  <a:pt x="1432" y="3480"/>
                                                  <a:pt x="1443" y="3482"/>
                                                  <a:pt x="1428" y="3438"/>
                                                </a:cubicBezTo>
                                                <a:cubicBezTo>
                                                  <a:pt x="1443" y="3435"/>
                                                  <a:pt x="1463" y="3440"/>
                                                  <a:pt x="1474" y="3429"/>
                                                </a:cubicBezTo>
                                                <a:cubicBezTo>
                                                  <a:pt x="1491" y="3411"/>
                                                  <a:pt x="1439" y="3384"/>
                                                  <a:pt x="1437" y="3383"/>
                                                </a:cubicBezTo>
                                                <a:cubicBezTo>
                                                  <a:pt x="1501" y="3362"/>
                                                  <a:pt x="1486" y="3383"/>
                                                  <a:pt x="1501" y="3337"/>
                                                </a:cubicBezTo>
                                                <a:cubicBezTo>
                                                  <a:pt x="1537" y="3375"/>
                                                  <a:pt x="1531" y="3337"/>
                                                  <a:pt x="1583" y="3356"/>
                                                </a:cubicBezTo>
                                                <a:cubicBezTo>
                                                  <a:pt x="1644" y="3345"/>
                                                  <a:pt x="1675" y="3327"/>
                                                  <a:pt x="1739" y="3319"/>
                                                </a:cubicBezTo>
                                                <a:cubicBezTo>
                                                  <a:pt x="1772" y="3269"/>
                                                  <a:pt x="1802" y="3280"/>
                                                  <a:pt x="1867" y="3273"/>
                                                </a:cubicBezTo>
                                                <a:cubicBezTo>
                                                  <a:pt x="1896" y="3230"/>
                                                  <a:pt x="1927" y="3221"/>
                                                  <a:pt x="1976" y="3209"/>
                                                </a:cubicBezTo>
                                                <a:cubicBezTo>
                                                  <a:pt x="1985" y="3203"/>
                                                  <a:pt x="1996" y="3199"/>
                                                  <a:pt x="2004" y="3191"/>
                                                </a:cubicBezTo>
                                                <a:cubicBezTo>
                                                  <a:pt x="2012" y="3183"/>
                                                  <a:pt x="2012" y="3168"/>
                                                  <a:pt x="2022" y="3164"/>
                                                </a:cubicBezTo>
                                                <a:cubicBezTo>
                                                  <a:pt x="2042" y="3155"/>
                                                  <a:pt x="2065" y="3157"/>
                                                  <a:pt x="2086" y="3154"/>
                                                </a:cubicBezTo>
                                                <a:cubicBezTo>
                                                  <a:pt x="2109" y="3119"/>
                                                  <a:pt x="2119" y="3114"/>
                                                  <a:pt x="2159" y="3127"/>
                                                </a:cubicBezTo>
                                                <a:cubicBezTo>
                                                  <a:pt x="2171" y="3124"/>
                                                  <a:pt x="2186" y="3126"/>
                                                  <a:pt x="2196" y="3118"/>
                                                </a:cubicBezTo>
                                                <a:cubicBezTo>
                                                  <a:pt x="2213" y="3104"/>
                                                  <a:pt x="2198" y="3069"/>
                                                  <a:pt x="2214" y="3054"/>
                                                </a:cubicBezTo>
                                                <a:cubicBezTo>
                                                  <a:pt x="2223" y="3045"/>
                                                  <a:pt x="2239" y="3048"/>
                                                  <a:pt x="2251" y="3045"/>
                                                </a:cubicBezTo>
                                                <a:cubicBezTo>
                                                  <a:pt x="2248" y="3024"/>
                                                  <a:pt x="2240" y="3002"/>
                                                  <a:pt x="2242" y="2981"/>
                                                </a:cubicBezTo>
                                                <a:cubicBezTo>
                                                  <a:pt x="2243" y="2972"/>
                                                  <a:pt x="2259" y="2971"/>
                                                  <a:pt x="2260" y="2962"/>
                                                </a:cubicBezTo>
                                                <a:cubicBezTo>
                                                  <a:pt x="2266" y="2901"/>
                                                  <a:pt x="2258" y="2899"/>
                                                  <a:pt x="2232" y="2862"/>
                                                </a:cubicBezTo>
                                                <a:cubicBezTo>
                                                  <a:pt x="2229" y="2841"/>
                                                  <a:pt x="2208" y="2813"/>
                                                  <a:pt x="2223" y="2798"/>
                                                </a:cubicBezTo>
                                                <a:cubicBezTo>
                                                  <a:pt x="2274" y="2747"/>
                                                  <a:pt x="2339" y="2822"/>
                                                  <a:pt x="2287" y="2770"/>
                                                </a:cubicBezTo>
                                                <a:cubicBezTo>
                                                  <a:pt x="2284" y="2761"/>
                                                  <a:pt x="2280" y="2752"/>
                                                  <a:pt x="2278" y="2743"/>
                                                </a:cubicBezTo>
                                                <a:cubicBezTo>
                                                  <a:pt x="2274" y="2719"/>
                                                  <a:pt x="2275" y="2694"/>
                                                  <a:pt x="2269" y="2670"/>
                                                </a:cubicBezTo>
                                                <a:cubicBezTo>
                                                  <a:pt x="2264" y="2650"/>
                                                  <a:pt x="2248" y="2634"/>
                                                  <a:pt x="2242" y="2615"/>
                                                </a:cubicBezTo>
                                                <a:cubicBezTo>
                                                  <a:pt x="2237" y="2572"/>
                                                  <a:pt x="2218" y="2520"/>
                                                  <a:pt x="2232" y="2478"/>
                                                </a:cubicBezTo>
                                                <a:cubicBezTo>
                                                  <a:pt x="2223" y="2424"/>
                                                  <a:pt x="2217" y="2363"/>
                                                  <a:pt x="2178" y="2322"/>
                                                </a:cubicBezTo>
                                                <a:cubicBezTo>
                                                  <a:pt x="2162" y="2279"/>
                                                  <a:pt x="2166" y="2265"/>
                                                  <a:pt x="2132" y="2231"/>
                                                </a:cubicBezTo>
                                                <a:cubicBezTo>
                                                  <a:pt x="2121" y="2156"/>
                                                  <a:pt x="2109" y="2154"/>
                                                  <a:pt x="2086" y="2085"/>
                                                </a:cubicBezTo>
                                                <a:cubicBezTo>
                                                  <a:pt x="2080" y="2067"/>
                                                  <a:pt x="2049" y="2072"/>
                                                  <a:pt x="2031" y="2066"/>
                                                </a:cubicBezTo>
                                                <a:cubicBezTo>
                                                  <a:pt x="2021" y="2062"/>
                                                  <a:pt x="2013" y="2054"/>
                                                  <a:pt x="2004" y="2048"/>
                                                </a:cubicBezTo>
                                                <a:cubicBezTo>
                                                  <a:pt x="1992" y="2012"/>
                                                  <a:pt x="1976" y="1993"/>
                                                  <a:pt x="1949" y="1966"/>
                                                </a:cubicBezTo>
                                                <a:cubicBezTo>
                                                  <a:pt x="1927" y="1897"/>
                                                  <a:pt x="1959" y="1977"/>
                                                  <a:pt x="1912" y="1920"/>
                                                </a:cubicBezTo>
                                                <a:cubicBezTo>
                                                  <a:pt x="1886" y="1888"/>
                                                  <a:pt x="1916" y="1884"/>
                                                  <a:pt x="1858" y="1865"/>
                                                </a:cubicBezTo>
                                                <a:cubicBezTo>
                                                  <a:pt x="1813" y="1822"/>
                                                  <a:pt x="1765" y="1856"/>
                                                  <a:pt x="1720" y="1801"/>
                                                </a:cubicBezTo>
                                                <a:cubicBezTo>
                                                  <a:pt x="1676" y="1747"/>
                                                  <a:pt x="1738" y="1798"/>
                                                  <a:pt x="1647" y="1737"/>
                                                </a:cubicBezTo>
                                                <a:cubicBezTo>
                                                  <a:pt x="1638" y="1731"/>
                                                  <a:pt x="1620" y="1719"/>
                                                  <a:pt x="1620" y="1719"/>
                                                </a:cubicBezTo>
                                                <a:cubicBezTo>
                                                  <a:pt x="1598" y="1686"/>
                                                  <a:pt x="1576" y="1650"/>
                                                  <a:pt x="1538" y="1637"/>
                                                </a:cubicBezTo>
                                                <a:cubicBezTo>
                                                  <a:pt x="1524" y="1623"/>
                                                  <a:pt x="1506" y="1614"/>
                                                  <a:pt x="1492" y="1600"/>
                                                </a:cubicBezTo>
                                                <a:cubicBezTo>
                                                  <a:pt x="1484" y="1592"/>
                                                  <a:pt x="1482" y="1580"/>
                                                  <a:pt x="1474" y="1573"/>
                                                </a:cubicBezTo>
                                                <a:cubicBezTo>
                                                  <a:pt x="1434" y="1538"/>
                                                  <a:pt x="1430" y="1539"/>
                                                  <a:pt x="1391" y="1527"/>
                                                </a:cubicBezTo>
                                                <a:cubicBezTo>
                                                  <a:pt x="1380" y="1511"/>
                                                  <a:pt x="1364" y="1498"/>
                                                  <a:pt x="1355" y="1481"/>
                                                </a:cubicBezTo>
                                                <a:cubicBezTo>
                                                  <a:pt x="1346" y="1464"/>
                                                  <a:pt x="1336" y="1426"/>
                                                  <a:pt x="1336" y="1426"/>
                                                </a:cubicBezTo>
                                                <a:cubicBezTo>
                                                  <a:pt x="1339" y="1417"/>
                                                  <a:pt x="1350" y="1408"/>
                                                  <a:pt x="1346" y="1399"/>
                                                </a:cubicBezTo>
                                                <a:cubicBezTo>
                                                  <a:pt x="1342" y="1390"/>
                                                  <a:pt x="1327" y="1394"/>
                                                  <a:pt x="1318" y="1390"/>
                                                </a:cubicBezTo>
                                                <a:cubicBezTo>
                                                  <a:pt x="1308" y="1385"/>
                                                  <a:pt x="1299" y="1379"/>
                                                  <a:pt x="1291" y="1372"/>
                                                </a:cubicBezTo>
                                                <a:cubicBezTo>
                                                  <a:pt x="1262" y="1348"/>
                                                  <a:pt x="1219" y="1320"/>
                                                  <a:pt x="1199" y="1289"/>
                                                </a:cubicBezTo>
                                                <a:cubicBezTo>
                                                  <a:pt x="1193" y="1280"/>
                                                  <a:pt x="1189" y="1269"/>
                                                  <a:pt x="1181" y="1262"/>
                                                </a:cubicBezTo>
                                                <a:cubicBezTo>
                                                  <a:pt x="1174" y="1256"/>
                                                  <a:pt x="1163" y="1256"/>
                                                  <a:pt x="1154" y="1253"/>
                                                </a:cubicBezTo>
                                                <a:cubicBezTo>
                                                  <a:pt x="1131" y="1230"/>
                                                  <a:pt x="1109" y="1217"/>
                                                  <a:pt x="1090" y="1189"/>
                                                </a:cubicBezTo>
                                                <a:cubicBezTo>
                                                  <a:pt x="1093" y="1168"/>
                                                  <a:pt x="1092" y="1145"/>
                                                  <a:pt x="1099" y="1125"/>
                                                </a:cubicBezTo>
                                                <a:cubicBezTo>
                                                  <a:pt x="1102" y="1117"/>
                                                  <a:pt x="1113" y="1114"/>
                                                  <a:pt x="1117" y="1106"/>
                                                </a:cubicBezTo>
                                                <a:cubicBezTo>
                                                  <a:pt x="1138" y="1064"/>
                                                  <a:pt x="1131" y="1036"/>
                                                  <a:pt x="1163" y="1006"/>
                                                </a:cubicBezTo>
                                                <a:cubicBezTo>
                                                  <a:pt x="1166" y="994"/>
                                                  <a:pt x="1166" y="980"/>
                                                  <a:pt x="1172" y="969"/>
                                                </a:cubicBezTo>
                                                <a:cubicBezTo>
                                                  <a:pt x="1211" y="890"/>
                                                  <a:pt x="1227" y="896"/>
                                                  <a:pt x="1318" y="887"/>
                                                </a:cubicBezTo>
                                                <a:cubicBezTo>
                                                  <a:pt x="1334" y="838"/>
                                                  <a:pt x="1371" y="802"/>
                                                  <a:pt x="1400" y="759"/>
                                                </a:cubicBezTo>
                                                <a:cubicBezTo>
                                                  <a:pt x="1414" y="668"/>
                                                  <a:pt x="1405" y="711"/>
                                                  <a:pt x="1455" y="658"/>
                                                </a:cubicBezTo>
                                                <a:cubicBezTo>
                                                  <a:pt x="1458" y="649"/>
                                                  <a:pt x="1455" y="635"/>
                                                  <a:pt x="1464" y="631"/>
                                                </a:cubicBezTo>
                                                <a:cubicBezTo>
                                                  <a:pt x="1473" y="627"/>
                                                  <a:pt x="1482" y="638"/>
                                                  <a:pt x="1492" y="640"/>
                                                </a:cubicBezTo>
                                                <a:cubicBezTo>
                                                  <a:pt x="1519" y="644"/>
                                                  <a:pt x="1547" y="646"/>
                                                  <a:pt x="1574" y="649"/>
                                                </a:cubicBezTo>
                                                <a:cubicBezTo>
                                                  <a:pt x="1583" y="652"/>
                                                  <a:pt x="1592" y="658"/>
                                                  <a:pt x="1602" y="658"/>
                                                </a:cubicBezTo>
                                                <a:cubicBezTo>
                                                  <a:pt x="1620" y="658"/>
                                                  <a:pt x="1647" y="665"/>
                                                  <a:pt x="1656" y="649"/>
                                                </a:cubicBezTo>
                                                <a:cubicBezTo>
                                                  <a:pt x="1666" y="631"/>
                                                  <a:pt x="1631" y="584"/>
                                                  <a:pt x="1620" y="567"/>
                                                </a:cubicBezTo>
                                                <a:cubicBezTo>
                                                  <a:pt x="1629" y="564"/>
                                                  <a:pt x="1638" y="558"/>
                                                  <a:pt x="1647" y="558"/>
                                                </a:cubicBezTo>
                                                <a:cubicBezTo>
                                                  <a:pt x="1657" y="558"/>
                                                  <a:pt x="1665" y="568"/>
                                                  <a:pt x="1675" y="567"/>
                                                </a:cubicBezTo>
                                                <a:cubicBezTo>
                                                  <a:pt x="1694" y="565"/>
                                                  <a:pt x="1730" y="549"/>
                                                  <a:pt x="1730" y="549"/>
                                                </a:cubicBezTo>
                                                <a:cubicBezTo>
                                                  <a:pt x="1748" y="493"/>
                                                  <a:pt x="1799" y="509"/>
                                                  <a:pt x="1858" y="503"/>
                                                </a:cubicBezTo>
                                                <a:cubicBezTo>
                                                  <a:pt x="1845" y="491"/>
                                                  <a:pt x="1837" y="474"/>
                                                  <a:pt x="1821" y="466"/>
                                                </a:cubicBezTo>
                                                <a:cubicBezTo>
                                                  <a:pt x="1798" y="454"/>
                                                  <a:pt x="1771" y="451"/>
                                                  <a:pt x="1748" y="43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FF00">
                                              <a:alpha val="58038"/>
                                            </a:srgbClr>
                                          </a:solidFill>
                                          <a:ln w="25400">
                                            <a:solidFill>
                                              <a:srgbClr val="CCCC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1300" name="Freeform 21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276" y="585"/>
                                            <a:ext cx="439" cy="3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6 w 439"/>
                                              <a:gd name="T1" fmla="*/ 0 h 398"/>
                                              <a:gd name="T2" fmla="*/ 19 w 439"/>
                                              <a:gd name="T3" fmla="*/ 73 h 398"/>
                                              <a:gd name="T4" fmla="*/ 46 w 439"/>
                                              <a:gd name="T5" fmla="*/ 146 h 398"/>
                                              <a:gd name="T6" fmla="*/ 83 w 439"/>
                                              <a:gd name="T7" fmla="*/ 210 h 398"/>
                                              <a:gd name="T8" fmla="*/ 74 w 439"/>
                                              <a:gd name="T9" fmla="*/ 265 h 398"/>
                                              <a:gd name="T10" fmla="*/ 101 w 439"/>
                                              <a:gd name="T11" fmla="*/ 274 h 398"/>
                                              <a:gd name="T12" fmla="*/ 165 w 439"/>
                                              <a:gd name="T13" fmla="*/ 293 h 398"/>
                                              <a:gd name="T14" fmla="*/ 266 w 439"/>
                                              <a:gd name="T15" fmla="*/ 375 h 398"/>
                                              <a:gd name="T16" fmla="*/ 275 w 439"/>
                                              <a:gd name="T17" fmla="*/ 384 h 398"/>
                                              <a:gd name="T18" fmla="*/ 202 w 439"/>
                                              <a:gd name="T19" fmla="*/ 338 h 398"/>
                                              <a:gd name="T20" fmla="*/ 385 w 439"/>
                                              <a:gd name="T21" fmla="*/ 238 h 398"/>
                                              <a:gd name="T22" fmla="*/ 439 w 439"/>
                                              <a:gd name="T23" fmla="*/ 174 h 398"/>
                                              <a:gd name="T24" fmla="*/ 0 60000 65536"/>
                                              <a:gd name="T25" fmla="*/ 0 60000 65536"/>
                                              <a:gd name="T26" fmla="*/ 0 60000 65536"/>
                                              <a:gd name="T27" fmla="*/ 0 60000 65536"/>
                                              <a:gd name="T28" fmla="*/ 0 60000 65536"/>
                                              <a:gd name="T29" fmla="*/ 0 60000 65536"/>
                                              <a:gd name="T30" fmla="*/ 0 60000 65536"/>
                                              <a:gd name="T31" fmla="*/ 0 60000 65536"/>
                                              <a:gd name="T32" fmla="*/ 0 60000 65536"/>
                                              <a:gd name="T33" fmla="*/ 0 60000 65536"/>
                                              <a:gd name="T34" fmla="*/ 0 60000 65536"/>
                                              <a:gd name="T35" fmla="*/ 0 60000 65536"/>
                                              <a:gd name="T36" fmla="*/ 0 w 439"/>
                                              <a:gd name="T37" fmla="*/ 0 h 398"/>
                                              <a:gd name="T38" fmla="*/ 439 w 439"/>
                                              <a:gd name="T39" fmla="*/ 398 h 398"/>
                                            </a:gdLst>
                                            <a:ahLst/>
                                            <a:cxnLst>
                                              <a:cxn ang="T24">
                                                <a:pos x="T0" y="T1"/>
                                              </a:cxn>
                                              <a:cxn ang="T25">
                                                <a:pos x="T2" y="T3"/>
                                              </a:cxn>
                                              <a:cxn ang="T26">
                                                <a:pos x="T4" y="T5"/>
                                              </a:cxn>
                                              <a:cxn ang="T27">
                                                <a:pos x="T6" y="T7"/>
                                              </a:cxn>
                                              <a:cxn ang="T28">
                                                <a:pos x="T8" y="T9"/>
                                              </a:cxn>
                                              <a:cxn ang="T29">
                                                <a:pos x="T10" y="T11"/>
                                              </a:cxn>
                                              <a:cxn ang="T30">
                                                <a:pos x="T12" y="T13"/>
                                              </a:cxn>
                                              <a:cxn ang="T31">
                                                <a:pos x="T14" y="T15"/>
                                              </a:cxn>
                                              <a:cxn ang="T32">
                                                <a:pos x="T16" y="T17"/>
                                              </a:cxn>
                                              <a:cxn ang="T33">
                                                <a:pos x="T18" y="T19"/>
                                              </a:cxn>
                                              <a:cxn ang="T34">
                                                <a:pos x="T20" y="T21"/>
                                              </a:cxn>
                                              <a:cxn ang="T35">
                                                <a:pos x="T22" y="T23"/>
                                              </a:cxn>
                                            </a:cxnLst>
                                            <a:rect l="T36" t="T37" r="T38" b="T39"/>
                                            <a:pathLst>
                                              <a:path w="439" h="398">
                                                <a:moveTo>
                                                  <a:pt x="46" y="0"/>
                                                </a:moveTo>
                                                <a:cubicBezTo>
                                                  <a:pt x="60" y="42"/>
                                                  <a:pt x="65" y="58"/>
                                                  <a:pt x="19" y="73"/>
                                                </a:cubicBezTo>
                                                <a:cubicBezTo>
                                                  <a:pt x="5" y="115"/>
                                                  <a:pt x="0" y="131"/>
                                                  <a:pt x="46" y="146"/>
                                                </a:cubicBezTo>
                                                <a:cubicBezTo>
                                                  <a:pt x="30" y="196"/>
                                                  <a:pt x="32" y="198"/>
                                                  <a:pt x="83" y="210"/>
                                                </a:cubicBezTo>
                                                <a:cubicBezTo>
                                                  <a:pt x="80" y="228"/>
                                                  <a:pt x="69" y="247"/>
                                                  <a:pt x="74" y="265"/>
                                                </a:cubicBezTo>
                                                <a:cubicBezTo>
                                                  <a:pt x="77" y="274"/>
                                                  <a:pt x="92" y="271"/>
                                                  <a:pt x="101" y="274"/>
                                                </a:cubicBezTo>
                                                <a:cubicBezTo>
                                                  <a:pt x="181" y="298"/>
                                                  <a:pt x="101" y="272"/>
                                                  <a:pt x="165" y="293"/>
                                                </a:cubicBezTo>
                                                <a:cubicBezTo>
                                                  <a:pt x="190" y="371"/>
                                                  <a:pt x="176" y="362"/>
                                                  <a:pt x="266" y="375"/>
                                                </a:cubicBezTo>
                                                <a:cubicBezTo>
                                                  <a:pt x="336" y="398"/>
                                                  <a:pt x="340" y="397"/>
                                                  <a:pt x="275" y="384"/>
                                                </a:cubicBezTo>
                                                <a:cubicBezTo>
                                                  <a:pt x="248" y="367"/>
                                                  <a:pt x="224" y="361"/>
                                                  <a:pt x="202" y="338"/>
                                                </a:cubicBezTo>
                                                <a:cubicBezTo>
                                                  <a:pt x="158" y="205"/>
                                                  <a:pt x="290" y="243"/>
                                                  <a:pt x="385" y="238"/>
                                                </a:cubicBezTo>
                                                <a:cubicBezTo>
                                                  <a:pt x="421" y="214"/>
                                                  <a:pt x="411" y="202"/>
                                                  <a:pt x="439" y="174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1298" name="Freeform 22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34" y="466"/>
                                          <a:ext cx="959" cy="527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430 w 959"/>
                                            <a:gd name="T1" fmla="*/ 0 h 527"/>
                                            <a:gd name="T2" fmla="*/ 476 w 959"/>
                                            <a:gd name="T3" fmla="*/ 28 h 527"/>
                                            <a:gd name="T4" fmla="*/ 485 w 959"/>
                                            <a:gd name="T5" fmla="*/ 64 h 527"/>
                                            <a:gd name="T6" fmla="*/ 540 w 959"/>
                                            <a:gd name="T7" fmla="*/ 73 h 527"/>
                                            <a:gd name="T8" fmla="*/ 604 w 959"/>
                                            <a:gd name="T9" fmla="*/ 128 h 527"/>
                                            <a:gd name="T10" fmla="*/ 640 w 959"/>
                                            <a:gd name="T11" fmla="*/ 174 h 527"/>
                                            <a:gd name="T12" fmla="*/ 695 w 959"/>
                                            <a:gd name="T13" fmla="*/ 192 h 527"/>
                                            <a:gd name="T14" fmla="*/ 704 w 959"/>
                                            <a:gd name="T15" fmla="*/ 220 h 527"/>
                                            <a:gd name="T16" fmla="*/ 759 w 959"/>
                                            <a:gd name="T17" fmla="*/ 238 h 527"/>
                                            <a:gd name="T18" fmla="*/ 796 w 959"/>
                                            <a:gd name="T19" fmla="*/ 284 h 527"/>
                                            <a:gd name="T20" fmla="*/ 851 w 959"/>
                                            <a:gd name="T21" fmla="*/ 311 h 527"/>
                                            <a:gd name="T22" fmla="*/ 905 w 959"/>
                                            <a:gd name="T23" fmla="*/ 348 h 527"/>
                                            <a:gd name="T24" fmla="*/ 915 w 959"/>
                                            <a:gd name="T25" fmla="*/ 375 h 527"/>
                                            <a:gd name="T26" fmla="*/ 924 w 959"/>
                                            <a:gd name="T27" fmla="*/ 403 h 527"/>
                                            <a:gd name="T28" fmla="*/ 905 w 959"/>
                                            <a:gd name="T29" fmla="*/ 512 h 527"/>
                                            <a:gd name="T30" fmla="*/ 841 w 959"/>
                                            <a:gd name="T31" fmla="*/ 503 h 527"/>
                                            <a:gd name="T32" fmla="*/ 686 w 959"/>
                                            <a:gd name="T33" fmla="*/ 430 h 527"/>
                                            <a:gd name="T34" fmla="*/ 585 w 959"/>
                                            <a:gd name="T35" fmla="*/ 375 h 527"/>
                                            <a:gd name="T36" fmla="*/ 540 w 959"/>
                                            <a:gd name="T37" fmla="*/ 339 h 527"/>
                                            <a:gd name="T38" fmla="*/ 457 w 959"/>
                                            <a:gd name="T39" fmla="*/ 293 h 527"/>
                                            <a:gd name="T40" fmla="*/ 393 w 959"/>
                                            <a:gd name="T41" fmla="*/ 238 h 527"/>
                                            <a:gd name="T42" fmla="*/ 348 w 959"/>
                                            <a:gd name="T43" fmla="*/ 174 h 527"/>
                                            <a:gd name="T44" fmla="*/ 256 w 959"/>
                                            <a:gd name="T45" fmla="*/ 174 h 527"/>
                                            <a:gd name="T46" fmla="*/ 192 w 959"/>
                                            <a:gd name="T47" fmla="*/ 119 h 527"/>
                                            <a:gd name="T48" fmla="*/ 137 w 959"/>
                                            <a:gd name="T49" fmla="*/ 101 h 527"/>
                                            <a:gd name="T50" fmla="*/ 0 w 959"/>
                                            <a:gd name="T51" fmla="*/ 37 h 527"/>
                                            <a:gd name="T52" fmla="*/ 0 60000 65536"/>
                                            <a:gd name="T53" fmla="*/ 0 60000 65536"/>
                                            <a:gd name="T54" fmla="*/ 0 60000 65536"/>
                                            <a:gd name="T55" fmla="*/ 0 60000 65536"/>
                                            <a:gd name="T56" fmla="*/ 0 60000 65536"/>
                                            <a:gd name="T57" fmla="*/ 0 60000 65536"/>
                                            <a:gd name="T58" fmla="*/ 0 60000 65536"/>
                                            <a:gd name="T59" fmla="*/ 0 60000 65536"/>
                                            <a:gd name="T60" fmla="*/ 0 60000 65536"/>
                                            <a:gd name="T61" fmla="*/ 0 60000 65536"/>
                                            <a:gd name="T62" fmla="*/ 0 60000 65536"/>
                                            <a:gd name="T63" fmla="*/ 0 60000 65536"/>
                                            <a:gd name="T64" fmla="*/ 0 60000 65536"/>
                                            <a:gd name="T65" fmla="*/ 0 60000 65536"/>
                                            <a:gd name="T66" fmla="*/ 0 60000 65536"/>
                                            <a:gd name="T67" fmla="*/ 0 60000 65536"/>
                                            <a:gd name="T68" fmla="*/ 0 60000 65536"/>
                                            <a:gd name="T69" fmla="*/ 0 60000 65536"/>
                                            <a:gd name="T70" fmla="*/ 0 60000 65536"/>
                                            <a:gd name="T71" fmla="*/ 0 60000 65536"/>
                                            <a:gd name="T72" fmla="*/ 0 60000 65536"/>
                                            <a:gd name="T73" fmla="*/ 0 60000 65536"/>
                                            <a:gd name="T74" fmla="*/ 0 60000 65536"/>
                                            <a:gd name="T75" fmla="*/ 0 60000 65536"/>
                                            <a:gd name="T76" fmla="*/ 0 60000 65536"/>
                                            <a:gd name="T77" fmla="*/ 0 60000 65536"/>
                                            <a:gd name="T78" fmla="*/ 0 w 959"/>
                                            <a:gd name="T79" fmla="*/ 0 h 527"/>
                                            <a:gd name="T80" fmla="*/ 959 w 959"/>
                                            <a:gd name="T81" fmla="*/ 527 h 527"/>
                                          </a:gdLst>
                                          <a:ahLst/>
                                          <a:cxnLst>
                                            <a:cxn ang="T52">
                                              <a:pos x="T0" y="T1"/>
                                            </a:cxn>
                                            <a:cxn ang="T53">
                                              <a:pos x="T2" y="T3"/>
                                            </a:cxn>
                                            <a:cxn ang="T54">
                                              <a:pos x="T4" y="T5"/>
                                            </a:cxn>
                                            <a:cxn ang="T55">
                                              <a:pos x="T6" y="T7"/>
                                            </a:cxn>
                                            <a:cxn ang="T56">
                                              <a:pos x="T8" y="T9"/>
                                            </a:cxn>
                                            <a:cxn ang="T57">
                                              <a:pos x="T10" y="T11"/>
                                            </a:cxn>
                                            <a:cxn ang="T58">
                                              <a:pos x="T12" y="T13"/>
                                            </a:cxn>
                                            <a:cxn ang="T59">
                                              <a:pos x="T14" y="T15"/>
                                            </a:cxn>
                                            <a:cxn ang="T60">
                                              <a:pos x="T16" y="T17"/>
                                            </a:cxn>
                                            <a:cxn ang="T61">
                                              <a:pos x="T18" y="T19"/>
                                            </a:cxn>
                                            <a:cxn ang="T62">
                                              <a:pos x="T20" y="T21"/>
                                            </a:cxn>
                                            <a:cxn ang="T63">
                                              <a:pos x="T22" y="T23"/>
                                            </a:cxn>
                                            <a:cxn ang="T64">
                                              <a:pos x="T24" y="T25"/>
                                            </a:cxn>
                                            <a:cxn ang="T65">
                                              <a:pos x="T26" y="T27"/>
                                            </a:cxn>
                                            <a:cxn ang="T66">
                                              <a:pos x="T28" y="T29"/>
                                            </a:cxn>
                                            <a:cxn ang="T67">
                                              <a:pos x="T30" y="T31"/>
                                            </a:cxn>
                                            <a:cxn ang="T68">
                                              <a:pos x="T32" y="T33"/>
                                            </a:cxn>
                                            <a:cxn ang="T69">
                                              <a:pos x="T34" y="T35"/>
                                            </a:cxn>
                                            <a:cxn ang="T70">
                                              <a:pos x="T36" y="T37"/>
                                            </a:cxn>
                                            <a:cxn ang="T71">
                                              <a:pos x="T38" y="T39"/>
                                            </a:cxn>
                                            <a:cxn ang="T72">
                                              <a:pos x="T40" y="T41"/>
                                            </a:cxn>
                                            <a:cxn ang="T73">
                                              <a:pos x="T42" y="T43"/>
                                            </a:cxn>
                                            <a:cxn ang="T74">
                                              <a:pos x="T44" y="T45"/>
                                            </a:cxn>
                                            <a:cxn ang="T75">
                                              <a:pos x="T46" y="T47"/>
                                            </a:cxn>
                                            <a:cxn ang="T76">
                                              <a:pos x="T48" y="T49"/>
                                            </a:cxn>
                                            <a:cxn ang="T77">
                                              <a:pos x="T50" y="T51"/>
                                            </a:cxn>
                                          </a:cxnLst>
                                          <a:rect l="T78" t="T79" r="T80" b="T81"/>
                                          <a:pathLst>
                                            <a:path w="959" h="527">
                                              <a:moveTo>
                                                <a:pt x="430" y="0"/>
                                              </a:moveTo>
                                              <a:cubicBezTo>
                                                <a:pt x="449" y="6"/>
                                                <a:pt x="465" y="7"/>
                                                <a:pt x="476" y="28"/>
                                              </a:cubicBezTo>
                                              <a:cubicBezTo>
                                                <a:pt x="482" y="39"/>
                                                <a:pt x="475" y="57"/>
                                                <a:pt x="485" y="64"/>
                                              </a:cubicBezTo>
                                              <a:cubicBezTo>
                                                <a:pt x="500" y="75"/>
                                                <a:pt x="522" y="70"/>
                                                <a:pt x="540" y="73"/>
                                              </a:cubicBezTo>
                                              <a:cubicBezTo>
                                                <a:pt x="567" y="101"/>
                                                <a:pt x="565" y="115"/>
                                                <a:pt x="604" y="128"/>
                                              </a:cubicBezTo>
                                              <a:cubicBezTo>
                                                <a:pt x="617" y="142"/>
                                                <a:pt x="623" y="164"/>
                                                <a:pt x="640" y="174"/>
                                              </a:cubicBezTo>
                                              <a:cubicBezTo>
                                                <a:pt x="656" y="184"/>
                                                <a:pt x="695" y="192"/>
                                                <a:pt x="695" y="192"/>
                                              </a:cubicBezTo>
                                              <a:cubicBezTo>
                                                <a:pt x="698" y="201"/>
                                                <a:pt x="696" y="214"/>
                                                <a:pt x="704" y="220"/>
                                              </a:cubicBezTo>
                                              <a:cubicBezTo>
                                                <a:pt x="720" y="231"/>
                                                <a:pt x="759" y="238"/>
                                                <a:pt x="759" y="238"/>
                                              </a:cubicBezTo>
                                              <a:cubicBezTo>
                                                <a:pt x="768" y="251"/>
                                                <a:pt x="781" y="275"/>
                                                <a:pt x="796" y="284"/>
                                              </a:cubicBezTo>
                                              <a:cubicBezTo>
                                                <a:pt x="853" y="319"/>
                                                <a:pt x="793" y="262"/>
                                                <a:pt x="851" y="311"/>
                                              </a:cubicBezTo>
                                              <a:cubicBezTo>
                                                <a:pt x="898" y="350"/>
                                                <a:pt x="856" y="332"/>
                                                <a:pt x="905" y="348"/>
                                              </a:cubicBezTo>
                                              <a:cubicBezTo>
                                                <a:pt x="908" y="357"/>
                                                <a:pt x="908" y="368"/>
                                                <a:pt x="915" y="375"/>
                                              </a:cubicBezTo>
                                              <a:cubicBezTo>
                                                <a:pt x="939" y="399"/>
                                                <a:pt x="959" y="366"/>
                                                <a:pt x="924" y="403"/>
                                              </a:cubicBezTo>
                                              <a:cubicBezTo>
                                                <a:pt x="912" y="438"/>
                                                <a:pt x="931" y="486"/>
                                                <a:pt x="905" y="512"/>
                                              </a:cubicBezTo>
                                              <a:cubicBezTo>
                                                <a:pt x="890" y="527"/>
                                                <a:pt x="862" y="506"/>
                                                <a:pt x="841" y="503"/>
                                              </a:cubicBezTo>
                                              <a:cubicBezTo>
                                                <a:pt x="796" y="436"/>
                                                <a:pt x="773" y="439"/>
                                                <a:pt x="686" y="430"/>
                                              </a:cubicBezTo>
                                              <a:cubicBezTo>
                                                <a:pt x="648" y="417"/>
                                                <a:pt x="625" y="388"/>
                                                <a:pt x="585" y="375"/>
                                              </a:cubicBezTo>
                                              <a:cubicBezTo>
                                                <a:pt x="549" y="320"/>
                                                <a:pt x="589" y="369"/>
                                                <a:pt x="540" y="339"/>
                                              </a:cubicBezTo>
                                              <a:cubicBezTo>
                                                <a:pt x="503" y="316"/>
                                                <a:pt x="506" y="305"/>
                                                <a:pt x="457" y="293"/>
                                              </a:cubicBezTo>
                                              <a:cubicBezTo>
                                                <a:pt x="433" y="256"/>
                                                <a:pt x="423" y="266"/>
                                                <a:pt x="393" y="238"/>
                                              </a:cubicBezTo>
                                              <a:cubicBezTo>
                                                <a:pt x="372" y="174"/>
                                                <a:pt x="393" y="189"/>
                                                <a:pt x="348" y="174"/>
                                              </a:cubicBezTo>
                                              <a:cubicBezTo>
                                                <a:pt x="314" y="142"/>
                                                <a:pt x="296" y="161"/>
                                                <a:pt x="256" y="174"/>
                                              </a:cubicBezTo>
                                              <a:cubicBezTo>
                                                <a:pt x="208" y="158"/>
                                                <a:pt x="226" y="135"/>
                                                <a:pt x="192" y="119"/>
                                              </a:cubicBezTo>
                                              <a:cubicBezTo>
                                                <a:pt x="175" y="111"/>
                                                <a:pt x="137" y="101"/>
                                                <a:pt x="137" y="101"/>
                                              </a:cubicBezTo>
                                              <a:cubicBezTo>
                                                <a:pt x="104" y="50"/>
                                                <a:pt x="58" y="37"/>
                                                <a:pt x="0" y="37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1296" name="Freeform 23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920" y="1023"/>
                                        <a:ext cx="430" cy="202"/>
                                      </a:xfrm>
                                      <a:custGeom>
                                        <a:avLst/>
                                        <a:gdLst>
                                          <a:gd name="T0" fmla="*/ 0 w 430"/>
                                          <a:gd name="T1" fmla="*/ 1 h 202"/>
                                          <a:gd name="T2" fmla="*/ 55 w 430"/>
                                          <a:gd name="T3" fmla="*/ 10 h 202"/>
                                          <a:gd name="T4" fmla="*/ 82 w 430"/>
                                          <a:gd name="T5" fmla="*/ 1 h 202"/>
                                          <a:gd name="T6" fmla="*/ 137 w 430"/>
                                          <a:gd name="T7" fmla="*/ 19 h 202"/>
                                          <a:gd name="T8" fmla="*/ 165 w 430"/>
                                          <a:gd name="T9" fmla="*/ 28 h 202"/>
                                          <a:gd name="T10" fmla="*/ 247 w 430"/>
                                          <a:gd name="T11" fmla="*/ 65 h 202"/>
                                          <a:gd name="T12" fmla="*/ 320 w 430"/>
                                          <a:gd name="T13" fmla="*/ 120 h 202"/>
                                          <a:gd name="T14" fmla="*/ 338 w 430"/>
                                          <a:gd name="T15" fmla="*/ 147 h 202"/>
                                          <a:gd name="T16" fmla="*/ 347 w 430"/>
                                          <a:gd name="T17" fmla="*/ 175 h 202"/>
                                          <a:gd name="T18" fmla="*/ 402 w 430"/>
                                          <a:gd name="T19" fmla="*/ 193 h 202"/>
                                          <a:gd name="T20" fmla="*/ 430 w 430"/>
                                          <a:gd name="T21" fmla="*/ 202 h 202"/>
                                          <a:gd name="T22" fmla="*/ 402 w 430"/>
                                          <a:gd name="T23" fmla="*/ 193 h 202"/>
                                          <a:gd name="T24" fmla="*/ 347 w 430"/>
                                          <a:gd name="T25" fmla="*/ 184 h 202"/>
                                          <a:gd name="T26" fmla="*/ 338 w 430"/>
                                          <a:gd name="T27" fmla="*/ 156 h 202"/>
                                          <a:gd name="T28" fmla="*/ 274 w 430"/>
                                          <a:gd name="T29" fmla="*/ 184 h 202"/>
                                          <a:gd name="T30" fmla="*/ 192 w 430"/>
                                          <a:gd name="T31" fmla="*/ 156 h 202"/>
                                          <a:gd name="T32" fmla="*/ 110 w 430"/>
                                          <a:gd name="T33" fmla="*/ 184 h 202"/>
                                          <a:gd name="T34" fmla="*/ 0 60000 65536"/>
                                          <a:gd name="T35" fmla="*/ 0 60000 65536"/>
                                          <a:gd name="T36" fmla="*/ 0 60000 65536"/>
                                          <a:gd name="T37" fmla="*/ 0 60000 65536"/>
                                          <a:gd name="T38" fmla="*/ 0 60000 65536"/>
                                          <a:gd name="T39" fmla="*/ 0 60000 65536"/>
                                          <a:gd name="T40" fmla="*/ 0 60000 65536"/>
                                          <a:gd name="T41" fmla="*/ 0 60000 65536"/>
                                          <a:gd name="T42" fmla="*/ 0 60000 65536"/>
                                          <a:gd name="T43" fmla="*/ 0 60000 65536"/>
                                          <a:gd name="T44" fmla="*/ 0 60000 65536"/>
                                          <a:gd name="T45" fmla="*/ 0 60000 65536"/>
                                          <a:gd name="T46" fmla="*/ 0 60000 65536"/>
                                          <a:gd name="T47" fmla="*/ 0 60000 65536"/>
                                          <a:gd name="T48" fmla="*/ 0 60000 65536"/>
                                          <a:gd name="T49" fmla="*/ 0 60000 65536"/>
                                          <a:gd name="T50" fmla="*/ 0 60000 65536"/>
                                          <a:gd name="T51" fmla="*/ 0 w 430"/>
                                          <a:gd name="T52" fmla="*/ 0 h 202"/>
                                          <a:gd name="T53" fmla="*/ 430 w 430"/>
                                          <a:gd name="T54" fmla="*/ 202 h 202"/>
                                        </a:gdLst>
                                        <a:ahLst/>
                                        <a:cxnLst>
                                          <a:cxn ang="T34">
                                            <a:pos x="T0" y="T1"/>
                                          </a:cxn>
                                          <a:cxn ang="T35">
                                            <a:pos x="T2" y="T3"/>
                                          </a:cxn>
                                          <a:cxn ang="T36">
                                            <a:pos x="T4" y="T5"/>
                                          </a:cxn>
                                          <a:cxn ang="T37">
                                            <a:pos x="T6" y="T7"/>
                                          </a:cxn>
                                          <a:cxn ang="T38">
                                            <a:pos x="T8" y="T9"/>
                                          </a:cxn>
                                          <a:cxn ang="T39">
                                            <a:pos x="T10" y="T11"/>
                                          </a:cxn>
                                          <a:cxn ang="T40">
                                            <a:pos x="T12" y="T13"/>
                                          </a:cxn>
                                          <a:cxn ang="T41">
                                            <a:pos x="T14" y="T15"/>
                                          </a:cxn>
                                          <a:cxn ang="T42">
                                            <a:pos x="T16" y="T17"/>
                                          </a:cxn>
                                          <a:cxn ang="T43">
                                            <a:pos x="T18" y="T19"/>
                                          </a:cxn>
                                          <a:cxn ang="T44">
                                            <a:pos x="T20" y="T21"/>
                                          </a:cxn>
                                          <a:cxn ang="T45">
                                            <a:pos x="T22" y="T23"/>
                                          </a:cxn>
                                          <a:cxn ang="T46">
                                            <a:pos x="T24" y="T25"/>
                                          </a:cxn>
                                          <a:cxn ang="T47">
                                            <a:pos x="T26" y="T27"/>
                                          </a:cxn>
                                          <a:cxn ang="T48">
                                            <a:pos x="T28" y="T29"/>
                                          </a:cxn>
                                          <a:cxn ang="T49">
                                            <a:pos x="T30" y="T31"/>
                                          </a:cxn>
                                          <a:cxn ang="T50">
                                            <a:pos x="T32" y="T33"/>
                                          </a:cxn>
                                        </a:cxnLst>
                                        <a:rect l="T51" t="T52" r="T53" b="T54"/>
                                        <a:pathLst>
                                          <a:path w="430" h="202">
                                            <a:moveTo>
                                              <a:pt x="0" y="1"/>
                                            </a:moveTo>
                                            <a:cubicBezTo>
                                              <a:pt x="18" y="4"/>
                                              <a:pt x="36" y="10"/>
                                              <a:pt x="55" y="10"/>
                                            </a:cubicBezTo>
                                            <a:cubicBezTo>
                                              <a:pt x="64" y="10"/>
                                              <a:pt x="73" y="0"/>
                                              <a:pt x="82" y="1"/>
                                            </a:cubicBezTo>
                                            <a:cubicBezTo>
                                              <a:pt x="101" y="3"/>
                                              <a:pt x="119" y="13"/>
                                              <a:pt x="137" y="19"/>
                                            </a:cubicBezTo>
                                            <a:cubicBezTo>
                                              <a:pt x="146" y="22"/>
                                              <a:pt x="165" y="28"/>
                                              <a:pt x="165" y="28"/>
                                            </a:cubicBezTo>
                                            <a:cubicBezTo>
                                              <a:pt x="190" y="54"/>
                                              <a:pt x="212" y="56"/>
                                              <a:pt x="247" y="65"/>
                                            </a:cubicBezTo>
                                            <a:cubicBezTo>
                                              <a:pt x="273" y="82"/>
                                              <a:pt x="294" y="103"/>
                                              <a:pt x="320" y="120"/>
                                            </a:cubicBezTo>
                                            <a:cubicBezTo>
                                              <a:pt x="326" y="129"/>
                                              <a:pt x="333" y="137"/>
                                              <a:pt x="338" y="147"/>
                                            </a:cubicBezTo>
                                            <a:cubicBezTo>
                                              <a:pt x="342" y="156"/>
                                              <a:pt x="339" y="169"/>
                                              <a:pt x="347" y="175"/>
                                            </a:cubicBezTo>
                                            <a:cubicBezTo>
                                              <a:pt x="363" y="186"/>
                                              <a:pt x="384" y="187"/>
                                              <a:pt x="402" y="193"/>
                                            </a:cubicBezTo>
                                            <a:cubicBezTo>
                                              <a:pt x="411" y="196"/>
                                              <a:pt x="430" y="202"/>
                                              <a:pt x="430" y="202"/>
                                            </a:cubicBezTo>
                                            <a:cubicBezTo>
                                              <a:pt x="430" y="202"/>
                                              <a:pt x="411" y="196"/>
                                              <a:pt x="402" y="193"/>
                                            </a:cubicBezTo>
                                            <a:cubicBezTo>
                                              <a:pt x="384" y="187"/>
                                              <a:pt x="365" y="187"/>
                                              <a:pt x="347" y="184"/>
                                            </a:cubicBezTo>
                                            <a:cubicBezTo>
                                              <a:pt x="344" y="175"/>
                                              <a:pt x="347" y="159"/>
                                              <a:pt x="338" y="156"/>
                                            </a:cubicBezTo>
                                            <a:cubicBezTo>
                                              <a:pt x="308" y="146"/>
                                              <a:pt x="291" y="168"/>
                                              <a:pt x="274" y="184"/>
                                            </a:cubicBezTo>
                                            <a:cubicBezTo>
                                              <a:pt x="210" y="163"/>
                                              <a:pt x="237" y="173"/>
                                              <a:pt x="192" y="156"/>
                                            </a:cubicBezTo>
                                            <a:cubicBezTo>
                                              <a:pt x="165" y="184"/>
                                              <a:pt x="148" y="184"/>
                                              <a:pt x="110" y="184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1294" name="Freeform 24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810" y="1243"/>
                                      <a:ext cx="512" cy="293"/>
                                    </a:xfrm>
                                    <a:custGeom>
                                      <a:avLst/>
                                      <a:gdLst>
                                        <a:gd name="T0" fmla="*/ 0 w 512"/>
                                        <a:gd name="T1" fmla="*/ 0 h 293"/>
                                        <a:gd name="T2" fmla="*/ 28 w 512"/>
                                        <a:gd name="T3" fmla="*/ 10 h 293"/>
                                        <a:gd name="T4" fmla="*/ 37 w 512"/>
                                        <a:gd name="T5" fmla="*/ 46 h 293"/>
                                        <a:gd name="T6" fmla="*/ 119 w 512"/>
                                        <a:gd name="T7" fmla="*/ 55 h 293"/>
                                        <a:gd name="T8" fmla="*/ 110 w 512"/>
                                        <a:gd name="T9" fmla="*/ 83 h 293"/>
                                        <a:gd name="T10" fmla="*/ 92 w 512"/>
                                        <a:gd name="T11" fmla="*/ 110 h 293"/>
                                        <a:gd name="T12" fmla="*/ 137 w 512"/>
                                        <a:gd name="T13" fmla="*/ 138 h 293"/>
                                        <a:gd name="T14" fmla="*/ 201 w 512"/>
                                        <a:gd name="T15" fmla="*/ 156 h 293"/>
                                        <a:gd name="T16" fmla="*/ 265 w 512"/>
                                        <a:gd name="T17" fmla="*/ 183 h 293"/>
                                        <a:gd name="T18" fmla="*/ 284 w 512"/>
                                        <a:gd name="T19" fmla="*/ 202 h 293"/>
                                        <a:gd name="T20" fmla="*/ 339 w 512"/>
                                        <a:gd name="T21" fmla="*/ 229 h 293"/>
                                        <a:gd name="T22" fmla="*/ 366 w 512"/>
                                        <a:gd name="T23" fmla="*/ 247 h 293"/>
                                        <a:gd name="T24" fmla="*/ 393 w 512"/>
                                        <a:gd name="T25" fmla="*/ 256 h 293"/>
                                        <a:gd name="T26" fmla="*/ 439 w 512"/>
                                        <a:gd name="T27" fmla="*/ 293 h 293"/>
                                        <a:gd name="T28" fmla="*/ 512 w 512"/>
                                        <a:gd name="T29" fmla="*/ 284 h 293"/>
                                        <a:gd name="T30" fmla="*/ 0 60000 65536"/>
                                        <a:gd name="T31" fmla="*/ 0 60000 65536"/>
                                        <a:gd name="T32" fmla="*/ 0 60000 65536"/>
                                        <a:gd name="T33" fmla="*/ 0 60000 65536"/>
                                        <a:gd name="T34" fmla="*/ 0 60000 65536"/>
                                        <a:gd name="T35" fmla="*/ 0 60000 65536"/>
                                        <a:gd name="T36" fmla="*/ 0 60000 65536"/>
                                        <a:gd name="T37" fmla="*/ 0 60000 65536"/>
                                        <a:gd name="T38" fmla="*/ 0 60000 65536"/>
                                        <a:gd name="T39" fmla="*/ 0 60000 65536"/>
                                        <a:gd name="T40" fmla="*/ 0 60000 65536"/>
                                        <a:gd name="T41" fmla="*/ 0 60000 65536"/>
                                        <a:gd name="T42" fmla="*/ 0 60000 65536"/>
                                        <a:gd name="T43" fmla="*/ 0 60000 65536"/>
                                        <a:gd name="T44" fmla="*/ 0 60000 65536"/>
                                        <a:gd name="T45" fmla="*/ 0 w 512"/>
                                        <a:gd name="T46" fmla="*/ 0 h 293"/>
                                        <a:gd name="T47" fmla="*/ 512 w 512"/>
                                        <a:gd name="T48" fmla="*/ 293 h 293"/>
                                      </a:gdLst>
                                      <a:ahLst/>
                                      <a:cxnLst>
                                        <a:cxn ang="T30">
                                          <a:pos x="T0" y="T1"/>
                                        </a:cxn>
                                        <a:cxn ang="T31">
                                          <a:pos x="T2" y="T3"/>
                                        </a:cxn>
                                        <a:cxn ang="T32">
                                          <a:pos x="T4" y="T5"/>
                                        </a:cxn>
                                        <a:cxn ang="T33">
                                          <a:pos x="T6" y="T7"/>
                                        </a:cxn>
                                        <a:cxn ang="T34">
                                          <a:pos x="T8" y="T9"/>
                                        </a:cxn>
                                        <a:cxn ang="T35">
                                          <a:pos x="T10" y="T11"/>
                                        </a:cxn>
                                        <a:cxn ang="T36">
                                          <a:pos x="T12" y="T13"/>
                                        </a:cxn>
                                        <a:cxn ang="T37">
                                          <a:pos x="T14" y="T15"/>
                                        </a:cxn>
                                        <a:cxn ang="T38">
                                          <a:pos x="T16" y="T17"/>
                                        </a:cxn>
                                        <a:cxn ang="T39">
                                          <a:pos x="T18" y="T19"/>
                                        </a:cxn>
                                        <a:cxn ang="T40">
                                          <a:pos x="T20" y="T21"/>
                                        </a:cxn>
                                        <a:cxn ang="T41">
                                          <a:pos x="T22" y="T23"/>
                                        </a:cxn>
                                        <a:cxn ang="T42">
                                          <a:pos x="T24" y="T25"/>
                                        </a:cxn>
                                        <a:cxn ang="T43">
                                          <a:pos x="T26" y="T27"/>
                                        </a:cxn>
                                        <a:cxn ang="T44">
                                          <a:pos x="T28" y="T29"/>
                                        </a:cxn>
                                      </a:cxnLst>
                                      <a:rect l="T45" t="T46" r="T47" b="T48"/>
                                      <a:pathLst>
                                        <a:path w="512" h="293">
                                          <a:moveTo>
                                            <a:pt x="0" y="0"/>
                                          </a:moveTo>
                                          <a:cubicBezTo>
                                            <a:pt x="9" y="3"/>
                                            <a:pt x="22" y="2"/>
                                            <a:pt x="28" y="10"/>
                                          </a:cubicBezTo>
                                          <a:cubicBezTo>
                                            <a:pt x="36" y="20"/>
                                            <a:pt x="26" y="41"/>
                                            <a:pt x="37" y="46"/>
                                          </a:cubicBezTo>
                                          <a:cubicBezTo>
                                            <a:pt x="62" y="58"/>
                                            <a:pt x="92" y="52"/>
                                            <a:pt x="119" y="55"/>
                                          </a:cubicBezTo>
                                          <a:cubicBezTo>
                                            <a:pt x="152" y="89"/>
                                            <a:pt x="136" y="62"/>
                                            <a:pt x="110" y="83"/>
                                          </a:cubicBezTo>
                                          <a:cubicBezTo>
                                            <a:pt x="102" y="90"/>
                                            <a:pt x="98" y="101"/>
                                            <a:pt x="92" y="110"/>
                                          </a:cubicBezTo>
                                          <a:cubicBezTo>
                                            <a:pt x="171" y="136"/>
                                            <a:pt x="73" y="99"/>
                                            <a:pt x="137" y="138"/>
                                          </a:cubicBezTo>
                                          <a:cubicBezTo>
                                            <a:pt x="145" y="143"/>
                                            <a:pt x="196" y="155"/>
                                            <a:pt x="201" y="156"/>
                                          </a:cubicBezTo>
                                          <a:cubicBezTo>
                                            <a:pt x="245" y="198"/>
                                            <a:pt x="186" y="149"/>
                                            <a:pt x="265" y="183"/>
                                          </a:cubicBezTo>
                                          <a:cubicBezTo>
                                            <a:pt x="273" y="187"/>
                                            <a:pt x="277" y="196"/>
                                            <a:pt x="284" y="202"/>
                                          </a:cubicBezTo>
                                          <a:cubicBezTo>
                                            <a:pt x="309" y="222"/>
                                            <a:pt x="310" y="220"/>
                                            <a:pt x="339" y="229"/>
                                          </a:cubicBezTo>
                                          <a:cubicBezTo>
                                            <a:pt x="348" y="235"/>
                                            <a:pt x="356" y="242"/>
                                            <a:pt x="366" y="247"/>
                                          </a:cubicBezTo>
                                          <a:cubicBezTo>
                                            <a:pt x="374" y="251"/>
                                            <a:pt x="385" y="251"/>
                                            <a:pt x="393" y="256"/>
                                          </a:cubicBezTo>
                                          <a:cubicBezTo>
                                            <a:pt x="410" y="266"/>
                                            <a:pt x="423" y="282"/>
                                            <a:pt x="439" y="293"/>
                                          </a:cubicBezTo>
                                          <a:cubicBezTo>
                                            <a:pt x="506" y="284"/>
                                            <a:pt x="481" y="284"/>
                                            <a:pt x="512" y="284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1292" name="Freeform 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16" y="2203"/>
                                    <a:ext cx="265" cy="549"/>
                                  </a:xfrm>
                                  <a:custGeom>
                                    <a:avLst/>
                                    <a:gdLst>
                                      <a:gd name="T0" fmla="*/ 256 w 265"/>
                                      <a:gd name="T1" fmla="*/ 0 h 549"/>
                                      <a:gd name="T2" fmla="*/ 265 w 265"/>
                                      <a:gd name="T3" fmla="*/ 101 h 549"/>
                                      <a:gd name="T4" fmla="*/ 238 w 265"/>
                                      <a:gd name="T5" fmla="*/ 247 h 549"/>
                                      <a:gd name="T6" fmla="*/ 210 w 265"/>
                                      <a:gd name="T7" fmla="*/ 256 h 549"/>
                                      <a:gd name="T8" fmla="*/ 155 w 265"/>
                                      <a:gd name="T9" fmla="*/ 357 h 549"/>
                                      <a:gd name="T10" fmla="*/ 165 w 265"/>
                                      <a:gd name="T11" fmla="*/ 384 h 549"/>
                                      <a:gd name="T12" fmla="*/ 192 w 265"/>
                                      <a:gd name="T13" fmla="*/ 394 h 549"/>
                                      <a:gd name="T14" fmla="*/ 165 w 265"/>
                                      <a:gd name="T15" fmla="*/ 421 h 549"/>
                                      <a:gd name="T16" fmla="*/ 82 w 265"/>
                                      <a:gd name="T17" fmla="*/ 467 h 549"/>
                                      <a:gd name="T18" fmla="*/ 37 w 265"/>
                                      <a:gd name="T19" fmla="*/ 512 h 549"/>
                                      <a:gd name="T20" fmla="*/ 27 w 265"/>
                                      <a:gd name="T21" fmla="*/ 540 h 549"/>
                                      <a:gd name="T22" fmla="*/ 0 w 265"/>
                                      <a:gd name="T23" fmla="*/ 549 h 549"/>
                                      <a:gd name="T24" fmla="*/ 0 60000 65536"/>
                                      <a:gd name="T25" fmla="*/ 0 60000 65536"/>
                                      <a:gd name="T26" fmla="*/ 0 60000 65536"/>
                                      <a:gd name="T27" fmla="*/ 0 60000 65536"/>
                                      <a:gd name="T28" fmla="*/ 0 60000 65536"/>
                                      <a:gd name="T29" fmla="*/ 0 60000 65536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  <a:gd name="T33" fmla="*/ 0 60000 65536"/>
                                      <a:gd name="T34" fmla="*/ 0 60000 65536"/>
                                      <a:gd name="T35" fmla="*/ 0 60000 65536"/>
                                      <a:gd name="T36" fmla="*/ 0 w 265"/>
                                      <a:gd name="T37" fmla="*/ 0 h 549"/>
                                      <a:gd name="T38" fmla="*/ 265 w 265"/>
                                      <a:gd name="T39" fmla="*/ 549 h 549"/>
                                    </a:gdLst>
                                    <a:ahLst/>
                                    <a:cxnLst>
                                      <a:cxn ang="T24">
                                        <a:pos x="T0" y="T1"/>
                                      </a:cxn>
                                      <a:cxn ang="T25">
                                        <a:pos x="T2" y="T3"/>
                                      </a:cxn>
                                      <a:cxn ang="T26">
                                        <a:pos x="T4" y="T5"/>
                                      </a:cxn>
                                      <a:cxn ang="T27">
                                        <a:pos x="T6" y="T7"/>
                                      </a:cxn>
                                      <a:cxn ang="T28">
                                        <a:pos x="T8" y="T9"/>
                                      </a:cxn>
                                      <a:cxn ang="T29">
                                        <a:pos x="T10" y="T11"/>
                                      </a:cxn>
                                      <a:cxn ang="T30">
                                        <a:pos x="T12" y="T13"/>
                                      </a:cxn>
                                      <a:cxn ang="T31">
                                        <a:pos x="T14" y="T15"/>
                                      </a:cxn>
                                      <a:cxn ang="T32">
                                        <a:pos x="T16" y="T17"/>
                                      </a:cxn>
                                      <a:cxn ang="T33">
                                        <a:pos x="T18" y="T19"/>
                                      </a:cxn>
                                      <a:cxn ang="T34">
                                        <a:pos x="T20" y="T21"/>
                                      </a:cxn>
                                      <a:cxn ang="T35">
                                        <a:pos x="T22" y="T23"/>
                                      </a:cxn>
                                    </a:cxnLst>
                                    <a:rect l="T36" t="T37" r="T38" b="T39"/>
                                    <a:pathLst>
                                      <a:path w="265" h="549">
                                        <a:moveTo>
                                          <a:pt x="256" y="0"/>
                                        </a:moveTo>
                                        <a:cubicBezTo>
                                          <a:pt x="223" y="34"/>
                                          <a:pt x="206" y="81"/>
                                          <a:pt x="265" y="101"/>
                                        </a:cubicBezTo>
                                        <a:cubicBezTo>
                                          <a:pt x="265" y="105"/>
                                          <a:pt x="252" y="230"/>
                                          <a:pt x="238" y="247"/>
                                        </a:cubicBezTo>
                                        <a:cubicBezTo>
                                          <a:pt x="232" y="255"/>
                                          <a:pt x="219" y="253"/>
                                          <a:pt x="210" y="256"/>
                                        </a:cubicBezTo>
                                        <a:cubicBezTo>
                                          <a:pt x="168" y="300"/>
                                          <a:pt x="219" y="336"/>
                                          <a:pt x="155" y="357"/>
                                        </a:cubicBezTo>
                                        <a:cubicBezTo>
                                          <a:pt x="158" y="366"/>
                                          <a:pt x="158" y="377"/>
                                          <a:pt x="165" y="384"/>
                                        </a:cubicBezTo>
                                        <a:cubicBezTo>
                                          <a:pt x="172" y="391"/>
                                          <a:pt x="192" y="384"/>
                                          <a:pt x="192" y="394"/>
                                        </a:cubicBezTo>
                                        <a:cubicBezTo>
                                          <a:pt x="192" y="407"/>
                                          <a:pt x="175" y="413"/>
                                          <a:pt x="165" y="421"/>
                                        </a:cubicBezTo>
                                        <a:cubicBezTo>
                                          <a:pt x="117" y="459"/>
                                          <a:pt x="124" y="453"/>
                                          <a:pt x="82" y="467"/>
                                        </a:cubicBezTo>
                                        <a:cubicBezTo>
                                          <a:pt x="55" y="485"/>
                                          <a:pt x="52" y="482"/>
                                          <a:pt x="37" y="512"/>
                                        </a:cubicBezTo>
                                        <a:cubicBezTo>
                                          <a:pt x="33" y="521"/>
                                          <a:pt x="34" y="533"/>
                                          <a:pt x="27" y="540"/>
                                        </a:cubicBezTo>
                                        <a:cubicBezTo>
                                          <a:pt x="20" y="547"/>
                                          <a:pt x="0" y="549"/>
                                          <a:pt x="0" y="549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290" name="Freeform 2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853" y="2953"/>
                                  <a:ext cx="420" cy="174"/>
                                </a:xfrm>
                                <a:custGeom>
                                  <a:avLst/>
                                  <a:gdLst>
                                    <a:gd name="T0" fmla="*/ 420 w 420"/>
                                    <a:gd name="T1" fmla="*/ 174 h 174"/>
                                    <a:gd name="T2" fmla="*/ 393 w 420"/>
                                    <a:gd name="T3" fmla="*/ 165 h 174"/>
                                    <a:gd name="T4" fmla="*/ 384 w 420"/>
                                    <a:gd name="T5" fmla="*/ 137 h 174"/>
                                    <a:gd name="T6" fmla="*/ 338 w 420"/>
                                    <a:gd name="T7" fmla="*/ 110 h 174"/>
                                    <a:gd name="T8" fmla="*/ 283 w 420"/>
                                    <a:gd name="T9" fmla="*/ 119 h 174"/>
                                    <a:gd name="T10" fmla="*/ 256 w 420"/>
                                    <a:gd name="T11" fmla="*/ 146 h 174"/>
                                    <a:gd name="T12" fmla="*/ 192 w 420"/>
                                    <a:gd name="T13" fmla="*/ 137 h 174"/>
                                    <a:gd name="T14" fmla="*/ 155 w 420"/>
                                    <a:gd name="T15" fmla="*/ 92 h 174"/>
                                    <a:gd name="T16" fmla="*/ 146 w 420"/>
                                    <a:gd name="T17" fmla="*/ 64 h 174"/>
                                    <a:gd name="T18" fmla="*/ 118 w 420"/>
                                    <a:gd name="T19" fmla="*/ 46 h 174"/>
                                    <a:gd name="T20" fmla="*/ 0 w 420"/>
                                    <a:gd name="T21" fmla="*/ 0 h 174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w 420"/>
                                    <a:gd name="T34" fmla="*/ 0 h 174"/>
                                    <a:gd name="T35" fmla="*/ 420 w 420"/>
                                    <a:gd name="T36" fmla="*/ 174 h 174"/>
                                  </a:gdLst>
                                  <a:ahLst/>
                                  <a:cxnLst>
                                    <a:cxn ang="T22">
                                      <a:pos x="T0" y="T1"/>
                                    </a:cxn>
                                    <a:cxn ang="T23">
                                      <a:pos x="T2" y="T3"/>
                                    </a:cxn>
                                    <a:cxn ang="T24">
                                      <a:pos x="T4" y="T5"/>
                                    </a:cxn>
                                    <a:cxn ang="T25">
                                      <a:pos x="T6" y="T7"/>
                                    </a:cxn>
                                    <a:cxn ang="T26">
                                      <a:pos x="T8" y="T9"/>
                                    </a:cxn>
                                    <a:cxn ang="T27">
                                      <a:pos x="T10" y="T11"/>
                                    </a:cxn>
                                    <a:cxn ang="T28">
                                      <a:pos x="T12" y="T13"/>
                                    </a:cxn>
                                    <a:cxn ang="T29">
                                      <a:pos x="T14" y="T15"/>
                                    </a:cxn>
                                    <a:cxn ang="T30">
                                      <a:pos x="T16" y="T17"/>
                                    </a:cxn>
                                    <a:cxn ang="T31">
                                      <a:pos x="T18" y="T19"/>
                                    </a:cxn>
                                    <a:cxn ang="T32">
                                      <a:pos x="T20" y="T21"/>
                                    </a:cxn>
                                  </a:cxnLst>
                                  <a:rect l="T33" t="T34" r="T35" b="T36"/>
                                  <a:pathLst>
                                    <a:path w="420" h="174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8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1288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21" y="3483"/>
                                <a:ext cx="503" cy="319"/>
                              </a:xfrm>
                              <a:custGeom>
                                <a:avLst/>
                                <a:gdLst>
                                  <a:gd name="T0" fmla="*/ 0 w 503"/>
                                  <a:gd name="T1" fmla="*/ 0 h 319"/>
                                  <a:gd name="T2" fmla="*/ 18 w 503"/>
                                  <a:gd name="T3" fmla="*/ 19 h 319"/>
                                  <a:gd name="T4" fmla="*/ 46 w 503"/>
                                  <a:gd name="T5" fmla="*/ 28 h 319"/>
                                  <a:gd name="T6" fmla="*/ 92 w 503"/>
                                  <a:gd name="T7" fmla="*/ 92 h 319"/>
                                  <a:gd name="T8" fmla="*/ 128 w 503"/>
                                  <a:gd name="T9" fmla="*/ 138 h 319"/>
                                  <a:gd name="T10" fmla="*/ 265 w 503"/>
                                  <a:gd name="T11" fmla="*/ 165 h 319"/>
                                  <a:gd name="T12" fmla="*/ 329 w 503"/>
                                  <a:gd name="T13" fmla="*/ 211 h 319"/>
                                  <a:gd name="T14" fmla="*/ 402 w 503"/>
                                  <a:gd name="T15" fmla="*/ 247 h 319"/>
                                  <a:gd name="T16" fmla="*/ 430 w 503"/>
                                  <a:gd name="T17" fmla="*/ 256 h 319"/>
                                  <a:gd name="T18" fmla="*/ 457 w 503"/>
                                  <a:gd name="T19" fmla="*/ 256 h 319"/>
                                  <a:gd name="T20" fmla="*/ 503 w 503"/>
                                  <a:gd name="T21" fmla="*/ 266 h 319"/>
                                  <a:gd name="T22" fmla="*/ 430 w 503"/>
                                  <a:gd name="T23" fmla="*/ 220 h 319"/>
                                  <a:gd name="T24" fmla="*/ 284 w 503"/>
                                  <a:gd name="T25" fmla="*/ 183 h 319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w 503"/>
                                  <a:gd name="T40" fmla="*/ 0 h 319"/>
                                  <a:gd name="T41" fmla="*/ 503 w 503"/>
                                  <a:gd name="T42" fmla="*/ 319 h 319"/>
                                </a:gdLst>
                                <a:ahLst/>
                                <a:cxnLst>
                                  <a:cxn ang="T26">
                                    <a:pos x="T0" y="T1"/>
                                  </a:cxn>
                                  <a:cxn ang="T27">
                                    <a:pos x="T2" y="T3"/>
                                  </a:cxn>
                                  <a:cxn ang="T28">
                                    <a:pos x="T4" y="T5"/>
                                  </a:cxn>
                                  <a:cxn ang="T29">
                                    <a:pos x="T6" y="T7"/>
                                  </a:cxn>
                                  <a:cxn ang="T30">
                                    <a:pos x="T8" y="T9"/>
                                  </a:cxn>
                                  <a:cxn ang="T31">
                                    <a:pos x="T10" y="T11"/>
                                  </a:cxn>
                                  <a:cxn ang="T32">
                                    <a:pos x="T12" y="T13"/>
                                  </a:cxn>
                                  <a:cxn ang="T33">
                                    <a:pos x="T14" y="T15"/>
                                  </a:cxn>
                                  <a:cxn ang="T34">
                                    <a:pos x="T16" y="T17"/>
                                  </a:cxn>
                                  <a:cxn ang="T35">
                                    <a:pos x="T18" y="T19"/>
                                  </a:cxn>
                                  <a:cxn ang="T36">
                                    <a:pos x="T20" y="T21"/>
                                  </a:cxn>
                                  <a:cxn ang="T37">
                                    <a:pos x="T22" y="T23"/>
                                  </a:cxn>
                                  <a:cxn ang="T38">
                                    <a:pos x="T24" y="T25"/>
                                  </a:cxn>
                                </a:cxnLst>
                                <a:rect l="T39" t="T40" r="T41" b="T42"/>
                                <a:pathLst>
                                  <a:path w="503" h="319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8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1286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95" y="293"/>
                              <a:ext cx="438" cy="795"/>
                            </a:xfrm>
                            <a:custGeom>
                              <a:avLst/>
                              <a:gdLst>
                                <a:gd name="T0" fmla="*/ 72 w 438"/>
                                <a:gd name="T1" fmla="*/ 0 h 795"/>
                                <a:gd name="T2" fmla="*/ 99 w 438"/>
                                <a:gd name="T3" fmla="*/ 18 h 795"/>
                                <a:gd name="T4" fmla="*/ 118 w 438"/>
                                <a:gd name="T5" fmla="*/ 73 h 795"/>
                                <a:gd name="T6" fmla="*/ 108 w 438"/>
                                <a:gd name="T7" fmla="*/ 164 h 795"/>
                                <a:gd name="T8" fmla="*/ 63 w 438"/>
                                <a:gd name="T9" fmla="*/ 173 h 795"/>
                                <a:gd name="T10" fmla="*/ 44 w 438"/>
                                <a:gd name="T11" fmla="*/ 228 h 795"/>
                                <a:gd name="T12" fmla="*/ 54 w 438"/>
                                <a:gd name="T13" fmla="*/ 274 h 795"/>
                                <a:gd name="T14" fmla="*/ 35 w 438"/>
                                <a:gd name="T15" fmla="*/ 347 h 795"/>
                                <a:gd name="T16" fmla="*/ 63 w 438"/>
                                <a:gd name="T17" fmla="*/ 493 h 795"/>
                                <a:gd name="T18" fmla="*/ 81 w 438"/>
                                <a:gd name="T19" fmla="*/ 512 h 795"/>
                                <a:gd name="T20" fmla="*/ 90 w 438"/>
                                <a:gd name="T21" fmla="*/ 557 h 795"/>
                                <a:gd name="T22" fmla="*/ 127 w 438"/>
                                <a:gd name="T23" fmla="*/ 566 h 795"/>
                                <a:gd name="T24" fmla="*/ 246 w 438"/>
                                <a:gd name="T25" fmla="*/ 612 h 795"/>
                                <a:gd name="T26" fmla="*/ 255 w 438"/>
                                <a:gd name="T27" fmla="*/ 676 h 795"/>
                                <a:gd name="T28" fmla="*/ 282 w 438"/>
                                <a:gd name="T29" fmla="*/ 685 h 795"/>
                                <a:gd name="T30" fmla="*/ 319 w 438"/>
                                <a:gd name="T31" fmla="*/ 722 h 795"/>
                                <a:gd name="T32" fmla="*/ 337 w 438"/>
                                <a:gd name="T33" fmla="*/ 777 h 795"/>
                                <a:gd name="T34" fmla="*/ 438 w 438"/>
                                <a:gd name="T35" fmla="*/ 795 h 795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438"/>
                                <a:gd name="T55" fmla="*/ 0 h 795"/>
                                <a:gd name="T56" fmla="*/ 438 w 438"/>
                                <a:gd name="T57" fmla="*/ 795 h 795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438" h="795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1284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3" y="2551"/>
                            <a:ext cx="250" cy="408"/>
                          </a:xfrm>
                          <a:custGeom>
                            <a:avLst/>
                            <a:gdLst>
                              <a:gd name="T0" fmla="*/ 0 w 250"/>
                              <a:gd name="T1" fmla="*/ 0 h 408"/>
                              <a:gd name="T2" fmla="*/ 10 w 250"/>
                              <a:gd name="T3" fmla="*/ 55 h 408"/>
                              <a:gd name="T4" fmla="*/ 37 w 250"/>
                              <a:gd name="T5" fmla="*/ 64 h 408"/>
                              <a:gd name="T6" fmla="*/ 46 w 250"/>
                              <a:gd name="T7" fmla="*/ 100 h 408"/>
                              <a:gd name="T8" fmla="*/ 64 w 250"/>
                              <a:gd name="T9" fmla="*/ 119 h 408"/>
                              <a:gd name="T10" fmla="*/ 74 w 250"/>
                              <a:gd name="T11" fmla="*/ 146 h 408"/>
                              <a:gd name="T12" fmla="*/ 92 w 250"/>
                              <a:gd name="T13" fmla="*/ 174 h 408"/>
                              <a:gd name="T14" fmla="*/ 55 w 250"/>
                              <a:gd name="T15" fmla="*/ 183 h 408"/>
                              <a:gd name="T16" fmla="*/ 74 w 250"/>
                              <a:gd name="T17" fmla="*/ 228 h 408"/>
                              <a:gd name="T18" fmla="*/ 55 w 250"/>
                              <a:gd name="T19" fmla="*/ 247 h 408"/>
                              <a:gd name="T20" fmla="*/ 37 w 250"/>
                              <a:gd name="T21" fmla="*/ 274 h 408"/>
                              <a:gd name="T22" fmla="*/ 46 w 250"/>
                              <a:gd name="T23" fmla="*/ 320 h 408"/>
                              <a:gd name="T24" fmla="*/ 74 w 250"/>
                              <a:gd name="T25" fmla="*/ 329 h 408"/>
                              <a:gd name="T26" fmla="*/ 83 w 250"/>
                              <a:gd name="T27" fmla="*/ 366 h 408"/>
                              <a:gd name="T28" fmla="*/ 202 w 250"/>
                              <a:gd name="T29" fmla="*/ 402 h 408"/>
                              <a:gd name="T30" fmla="*/ 247 w 250"/>
                              <a:gd name="T31" fmla="*/ 384 h 40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250"/>
                              <a:gd name="T49" fmla="*/ 0 h 408"/>
                              <a:gd name="T50" fmla="*/ 250 w 250"/>
                              <a:gd name="T51" fmla="*/ 408 h 40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250" h="408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28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3" y="3456"/>
                          <a:ext cx="348" cy="183"/>
                        </a:xfrm>
                        <a:custGeom>
                          <a:avLst/>
                          <a:gdLst>
                            <a:gd name="T0" fmla="*/ 348 w 348"/>
                            <a:gd name="T1" fmla="*/ 183 h 183"/>
                            <a:gd name="T2" fmla="*/ 210 w 348"/>
                            <a:gd name="T3" fmla="*/ 137 h 183"/>
                            <a:gd name="T4" fmla="*/ 183 w 348"/>
                            <a:gd name="T5" fmla="*/ 119 h 183"/>
                            <a:gd name="T6" fmla="*/ 128 w 348"/>
                            <a:gd name="T7" fmla="*/ 101 h 183"/>
                            <a:gd name="T8" fmla="*/ 37 w 348"/>
                            <a:gd name="T9" fmla="*/ 55 h 183"/>
                            <a:gd name="T10" fmla="*/ 0 w 348"/>
                            <a:gd name="T11" fmla="*/ 0 h 18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348"/>
                            <a:gd name="T19" fmla="*/ 0 h 183"/>
                            <a:gd name="T20" fmla="*/ 348 w 348"/>
                            <a:gd name="T21" fmla="*/ 183 h 18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348" h="183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280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7" y="3191"/>
                        <a:ext cx="579" cy="475"/>
                      </a:xfrm>
                      <a:custGeom>
                        <a:avLst/>
                        <a:gdLst>
                          <a:gd name="T0" fmla="*/ 433 w 579"/>
                          <a:gd name="T1" fmla="*/ 0 h 475"/>
                          <a:gd name="T2" fmla="*/ 287 w 579"/>
                          <a:gd name="T3" fmla="*/ 55 h 475"/>
                          <a:gd name="T4" fmla="*/ 186 w 579"/>
                          <a:gd name="T5" fmla="*/ 46 h 475"/>
                          <a:gd name="T6" fmla="*/ 195 w 579"/>
                          <a:gd name="T7" fmla="*/ 219 h 475"/>
                          <a:gd name="T8" fmla="*/ 232 w 579"/>
                          <a:gd name="T9" fmla="*/ 228 h 475"/>
                          <a:gd name="T10" fmla="*/ 250 w 579"/>
                          <a:gd name="T11" fmla="*/ 247 h 475"/>
                          <a:gd name="T12" fmla="*/ 287 w 579"/>
                          <a:gd name="T13" fmla="*/ 238 h 475"/>
                          <a:gd name="T14" fmla="*/ 332 w 579"/>
                          <a:gd name="T15" fmla="*/ 219 h 475"/>
                          <a:gd name="T16" fmla="*/ 406 w 579"/>
                          <a:gd name="T17" fmla="*/ 265 h 475"/>
                          <a:gd name="T18" fmla="*/ 488 w 579"/>
                          <a:gd name="T19" fmla="*/ 228 h 475"/>
                          <a:gd name="T20" fmla="*/ 570 w 579"/>
                          <a:gd name="T21" fmla="*/ 219 h 475"/>
                          <a:gd name="T22" fmla="*/ 579 w 579"/>
                          <a:gd name="T23" fmla="*/ 192 h 475"/>
                          <a:gd name="T24" fmla="*/ 524 w 579"/>
                          <a:gd name="T25" fmla="*/ 91 h 475"/>
                          <a:gd name="T26" fmla="*/ 570 w 579"/>
                          <a:gd name="T27" fmla="*/ 201 h 475"/>
                          <a:gd name="T28" fmla="*/ 479 w 579"/>
                          <a:gd name="T29" fmla="*/ 219 h 475"/>
                          <a:gd name="T30" fmla="*/ 424 w 579"/>
                          <a:gd name="T31" fmla="*/ 228 h 475"/>
                          <a:gd name="T32" fmla="*/ 387 w 579"/>
                          <a:gd name="T33" fmla="*/ 265 h 475"/>
                          <a:gd name="T34" fmla="*/ 342 w 579"/>
                          <a:gd name="T35" fmla="*/ 228 h 475"/>
                          <a:gd name="T36" fmla="*/ 314 w 579"/>
                          <a:gd name="T37" fmla="*/ 219 h 475"/>
                          <a:gd name="T38" fmla="*/ 287 w 579"/>
                          <a:gd name="T39" fmla="*/ 228 h 475"/>
                          <a:gd name="T40" fmla="*/ 268 w 579"/>
                          <a:gd name="T41" fmla="*/ 247 h 475"/>
                          <a:gd name="T42" fmla="*/ 204 w 579"/>
                          <a:gd name="T43" fmla="*/ 265 h 475"/>
                          <a:gd name="T44" fmla="*/ 195 w 579"/>
                          <a:gd name="T45" fmla="*/ 338 h 475"/>
                          <a:gd name="T46" fmla="*/ 214 w 579"/>
                          <a:gd name="T47" fmla="*/ 439 h 475"/>
                          <a:gd name="T48" fmla="*/ 195 w 579"/>
                          <a:gd name="T49" fmla="*/ 420 h 475"/>
                          <a:gd name="T50" fmla="*/ 186 w 579"/>
                          <a:gd name="T51" fmla="*/ 366 h 475"/>
                          <a:gd name="T52" fmla="*/ 195 w 579"/>
                          <a:gd name="T53" fmla="*/ 448 h 475"/>
                          <a:gd name="T54" fmla="*/ 95 w 579"/>
                          <a:gd name="T55" fmla="*/ 256 h 475"/>
                          <a:gd name="T56" fmla="*/ 76 w 579"/>
                          <a:gd name="T57" fmla="*/ 201 h 475"/>
                          <a:gd name="T58" fmla="*/ 12 w 579"/>
                          <a:gd name="T59" fmla="*/ 146 h 475"/>
                          <a:gd name="T60" fmla="*/ 3 w 579"/>
                          <a:gd name="T61" fmla="*/ 91 h 47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579"/>
                          <a:gd name="T94" fmla="*/ 0 h 475"/>
                          <a:gd name="T95" fmla="*/ 579 w 579"/>
                          <a:gd name="T96" fmla="*/ 475 h 475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579" h="475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7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768"/>
                      <a:ext cx="48" cy="4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vi-VN">
                        <a:solidFill>
                          <a:schemeClr val="tx1"/>
                        </a:solidFill>
                        <a:latin typeface="VNI-Times" pitchFamily="2" charset="0"/>
                      </a:endParaRPr>
                    </a:p>
                  </p:txBody>
                </p:sp>
              </p:grpSp>
              <p:sp>
                <p:nvSpPr>
                  <p:cNvPr id="11276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392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6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4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>
                      <a:spcBef>
                        <a:spcPts val="1000"/>
                      </a:spcBef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fontAlgn="base">
                      <a:spcBef>
                        <a:spcPts val="1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80000"/>
                      <a:buFont typeface="Wingdings 3" panose="05040102010807070707" pitchFamily="18" charset="2"/>
                      <a:buChar char=""/>
                      <a:defRPr sz="1200">
                        <a:solidFill>
                          <a:srgbClr val="404040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vi-VN">
                      <a:solidFill>
                        <a:schemeClr val="tx1"/>
                      </a:solidFill>
                      <a:latin typeface="VNI-Times" pitchFamily="2" charset="0"/>
                    </a:endParaRPr>
                  </a:p>
                </p:txBody>
              </p:sp>
            </p:grpSp>
            <p:sp>
              <p:nvSpPr>
                <p:cNvPr id="11274" name="Oval 34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anose="05040102010807070707" pitchFamily="18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>
                    <a:solidFill>
                      <a:schemeClr val="tx1"/>
                    </a:solidFill>
                    <a:latin typeface="VNI-Times" pitchFamily="2" charset="0"/>
                  </a:endParaRPr>
                </a:p>
              </p:txBody>
            </p:sp>
          </p:grpSp>
          <p:sp>
            <p:nvSpPr>
              <p:cNvPr id="11272" name="Oval 35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>
                  <a:solidFill>
                    <a:schemeClr val="tx1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270" name="Oval 36"/>
            <p:cNvSpPr>
              <a:spLocks noChangeArrowheads="1"/>
            </p:cNvSpPr>
            <p:nvPr/>
          </p:nvSpPr>
          <p:spPr bwMode="auto">
            <a:xfrm>
              <a:off x="2688" y="10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>
                <a:solidFill>
                  <a:schemeClr val="tx1"/>
                </a:solidFill>
                <a:latin typeface="VNI-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0812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7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2400" y="2021872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  <a:endParaRPr lang="en-US" sz="27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37439"/>
              </p:ext>
            </p:extLst>
          </p:nvPr>
        </p:nvGraphicFramePr>
        <p:xfrm>
          <a:off x="457200" y="3048000"/>
          <a:ext cx="8153400" cy="3365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800"/>
                <a:gridCol w="2717800"/>
                <a:gridCol w="2717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Thời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gian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Người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lãnh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đạo</a:t>
                      </a:r>
                      <a:r>
                        <a:rPr lang="en-US" sz="2200" baseline="0" dirty="0" smtClean="0"/>
                        <a:t>/</a:t>
                      </a:r>
                      <a:r>
                        <a:rPr lang="en-US" sz="2200" baseline="0" dirty="0" err="1" smtClean="0"/>
                        <a:t>khởi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xướng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cải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cách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Nội</a:t>
                      </a:r>
                      <a:r>
                        <a:rPr lang="en-US" sz="2200" baseline="0" dirty="0" smtClean="0"/>
                        <a:t> dung </a:t>
                      </a:r>
                      <a:r>
                        <a:rPr lang="en-US" sz="2200" baseline="0" dirty="0" err="1" smtClean="0"/>
                        <a:t>cải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cách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" y="1364513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  <a:endParaRPr lang="en-US" sz="27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6792"/>
              </p:ext>
            </p:extLst>
          </p:nvPr>
        </p:nvGraphicFramePr>
        <p:xfrm>
          <a:off x="38100" y="2057400"/>
          <a:ext cx="8926132" cy="476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2"/>
                <a:gridCol w="2679698"/>
                <a:gridCol w="4544632"/>
              </a:tblGrid>
              <a:tr h="749643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3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87371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1868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507" y="2822689"/>
            <a:ext cx="265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4624" y="2883768"/>
            <a:ext cx="417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080" y="4682104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507" y="471288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2428" y="4583218"/>
            <a:ext cx="417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19" y="5323355"/>
            <a:ext cx="1576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1863-1871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4508" y="543838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650" y="5305674"/>
            <a:ext cx="526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19" y="6049165"/>
            <a:ext cx="1756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1877-1882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7169" y="607603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4624" y="6076037"/>
            <a:ext cx="417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986" y="3778325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1868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507" y="38091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4770" y="3530575"/>
            <a:ext cx="48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5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48" tIns="37074" rIns="74148" bIns="37074" anchor="ctr"/>
            <a:lstStyle>
              <a:lvl1pPr defTabSz="7413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413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413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413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413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2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48" tIns="37074" rIns="74148" bIns="37074" anchor="ctr"/>
            <a:lstStyle>
              <a:lvl1pPr defTabSz="7413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413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413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413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413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500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48" tIns="37074" rIns="74148" bIns="37074" anchor="ctr"/>
            <a:lstStyle>
              <a:lvl1pPr defTabSz="7413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413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413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413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413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413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425996" name="Picture 12" descr="ntt-chandu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32663"/>
            <a:ext cx="3962400" cy="47656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4343400" y="2019300"/>
            <a:ext cx="48006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en-US" sz="2500" b="1" i="1" dirty="0" err="1">
                <a:latin typeface="Times New Roman" panose="02020603050405020304" pitchFamily="18" charset="0"/>
              </a:rPr>
              <a:t>Chấn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chỉnh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võ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bị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2) </a:t>
            </a:r>
            <a:r>
              <a:rPr lang="en-US" sz="2500" b="1" i="1" dirty="0" err="1">
                <a:latin typeface="Times New Roman" panose="02020603050405020304" pitchFamily="18" charset="0"/>
              </a:rPr>
              <a:t>Hợp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tỉnh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huyện</a:t>
            </a:r>
            <a:r>
              <a:rPr lang="en-US" sz="2500" b="1" i="1" dirty="0">
                <a:latin typeface="Times New Roman" panose="02020603050405020304" pitchFamily="18" charset="0"/>
              </a:rPr>
              <a:t>, </a:t>
            </a:r>
            <a:r>
              <a:rPr lang="en-US" sz="2500" b="1" i="1" dirty="0" err="1">
                <a:latin typeface="Times New Roman" panose="02020603050405020304" pitchFamily="18" charset="0"/>
              </a:rPr>
              <a:t>giảm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quan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lại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trong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bộ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máy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hành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chính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3) </a:t>
            </a:r>
            <a:r>
              <a:rPr lang="en-US" sz="2500" b="1" i="1" dirty="0" err="1">
                <a:latin typeface="Times New Roman" panose="02020603050405020304" pitchFamily="18" charset="0"/>
              </a:rPr>
              <a:t>Cải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cách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tài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chính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4) </a:t>
            </a:r>
            <a:r>
              <a:rPr lang="en-US" sz="2500" b="1" i="1" dirty="0" err="1">
                <a:latin typeface="Times New Roman" panose="02020603050405020304" pitchFamily="18" charset="0"/>
              </a:rPr>
              <a:t>Chỉnh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đốn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học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pháp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5) </a:t>
            </a:r>
            <a:r>
              <a:rPr lang="en-US" sz="2500" b="1" i="1" dirty="0" err="1">
                <a:latin typeface="Times New Roman" panose="02020603050405020304" pitchFamily="18" charset="0"/>
              </a:rPr>
              <a:t>Điều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chỉnh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thuế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ruộng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6) </a:t>
            </a:r>
            <a:r>
              <a:rPr lang="en-US" sz="2500" b="1" i="1" dirty="0" err="1">
                <a:latin typeface="Times New Roman" panose="02020603050405020304" pitchFamily="18" charset="0"/>
              </a:rPr>
              <a:t>Kinh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lí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bờ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cõi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7) </a:t>
            </a:r>
            <a:r>
              <a:rPr lang="en-US" sz="2500" b="1" i="1" dirty="0" err="1">
                <a:latin typeface="Times New Roman" panose="02020603050405020304" pitchFamily="18" charset="0"/>
              </a:rPr>
              <a:t>Điều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tra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dân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số</a:t>
            </a:r>
            <a:endParaRPr lang="en-US" sz="2500" b="1" i="1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500" b="1" i="1" dirty="0">
                <a:latin typeface="Times New Roman" panose="02020603050405020304" pitchFamily="18" charset="0"/>
              </a:rPr>
              <a:t>8)</a:t>
            </a:r>
            <a:r>
              <a:rPr lang="en-US" sz="2500" b="1" i="1" dirty="0" err="1">
                <a:latin typeface="Times New Roman" panose="02020603050405020304" pitchFamily="18" charset="0"/>
              </a:rPr>
              <a:t>Lập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Viện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Dục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anh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và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trại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tế</a:t>
            </a:r>
            <a:r>
              <a:rPr lang="en-US" sz="2500" b="1" i="1" dirty="0">
                <a:latin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</a:rPr>
              <a:t>bần</a:t>
            </a:r>
            <a:r>
              <a:rPr lang="en-US" sz="2500" b="1" i="1" dirty="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76200" y="2672097"/>
            <a:ext cx="9220200" cy="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5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0" y="3352800"/>
            <a:ext cx="9372600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0" y="3810000"/>
            <a:ext cx="9601200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381000" y="4191000"/>
            <a:ext cx="2209800" cy="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*Ý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0" y="4648200"/>
            <a:ext cx="9601200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0" y="5126998"/>
            <a:ext cx="9144000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0" y="5605796"/>
            <a:ext cx="8915400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2400" y="150812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7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0493" y="2075163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  <a:endParaRPr lang="en-US" sz="27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/>
      <p:bldP spid="355335" grpId="0"/>
      <p:bldP spid="355336" grpId="0"/>
      <p:bldP spid="355337" grpId="0"/>
      <p:bldP spid="355338" grpId="0"/>
      <p:bldP spid="355339" grpId="0"/>
      <p:bldP spid="355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1588" y="8382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54102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  <a:p>
            <a:pPr marL="400050" indent="-400050" eaLnBrk="1" hangingPunct="1">
              <a:buFontTx/>
              <a:buAutoNum type="romanUcPeriod"/>
              <a:defRPr/>
            </a:pP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</a:p>
          <a:p>
            <a:pPr marL="400050" indent="-400050" eaLnBrk="1" hangingPunct="1">
              <a:buFontTx/>
              <a:buAutoNum type="romanUcPeriod"/>
              <a:defRPr/>
            </a:pP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42900" y="1905000"/>
            <a:ext cx="853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Việt Nam nửa cuối thế kỉ XIX.</a:t>
            </a:r>
            <a:endParaRPr lang="en-US" sz="2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685800" y="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pic>
        <p:nvPicPr>
          <p:cNvPr id="66575" name="Picture 15" descr="vua_Tu_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800" y="1843088"/>
            <a:ext cx="853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Việt Nam nửa cuối thế kỉ XIX</a:t>
            </a:r>
            <a:endParaRPr lang="en-US" sz="2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50813" y="2570163"/>
            <a:ext cx="937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-Triều đình Huế tiếp tục thực hiện các chính sách nội trị và ngoại giao lỗi thời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800" y="3178175"/>
            <a:ext cx="937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950913" y="3698875"/>
            <a:ext cx="586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ruỗng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50913" y="4217988"/>
            <a:ext cx="7146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957263" y="4826000"/>
            <a:ext cx="613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50813" y="5434013"/>
            <a:ext cx="8002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Mâu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thuẫn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tộc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mâu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thuẫn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càng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5029200" y="50292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/>
      <p:bldP spid="8" grpId="0"/>
      <p:bldP spid="14342" grpId="0"/>
      <p:bldP spid="14343" grpId="0"/>
      <p:bldP spid="14344" grpId="0"/>
      <p:bldP spid="143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572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2430463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pic>
        <p:nvPicPr>
          <p:cNvPr id="15364" name="Picture 4" descr="DSCF2588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5263"/>
            <a:ext cx="6934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613886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cảnh nông dân Việt Nam trong TK XIX</a:t>
            </a:r>
            <a:endParaRPr 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8534400" y="6400800"/>
            <a:ext cx="304800" cy="2619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7800" y="1843088"/>
            <a:ext cx="853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Việt Nam nửa cuối thế kỉ XIX</a:t>
            </a:r>
            <a:endParaRPr lang="en-US" sz="2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50813" y="2570163"/>
            <a:ext cx="937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-Triều đình Huế tiếp tục thực hiện các chính sách nội trị và ngoại giao lỗi thời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800" y="3178175"/>
            <a:ext cx="937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-Nền kinh tế, xã hội rơi vào khủng hoảng nghiêm trọng: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950913" y="3698875"/>
            <a:ext cx="586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+Bộ máy chính quyền mục ruỗng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950913" y="4217988"/>
            <a:ext cx="7146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+các ngành kinh tế bị đình trệ, tài chính cạn kiệt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957263" y="4826000"/>
            <a:ext cx="613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+Đời sống nhân dân khó khăn.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3213" y="5410200"/>
            <a:ext cx="800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Mâu thuẫn dân tộc và mâu thuẫn giai cấp ngày càng sâu sắc.</a:t>
            </a:r>
            <a:endParaRPr lang="en-US" sz="2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5029200" y="50292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3188" y="6019800"/>
            <a:ext cx="937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-Các phong trào đấu tranh của nhân dân nổi lên nhiều nơi.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6"/>
          <p:cNvSpPr>
            <a:spLocks noChangeArrowheads="1"/>
          </p:cNvSpPr>
          <p:nvPr/>
        </p:nvSpPr>
        <p:spPr bwMode="auto">
          <a:xfrm>
            <a:off x="1638300" y="198438"/>
            <a:ext cx="58674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VNI-Times" pitchFamily="2" charset="0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2895600" y="609600"/>
            <a:ext cx="3200400" cy="5486400"/>
            <a:chOff x="1248" y="240"/>
            <a:chExt cx="2544" cy="4080"/>
          </a:xfrm>
        </p:grpSpPr>
        <p:grpSp>
          <p:nvGrpSpPr>
            <p:cNvPr id="17430" name="Group 5"/>
            <p:cNvGrpSpPr>
              <a:grpSpLocks/>
            </p:cNvGrpSpPr>
            <p:nvPr/>
          </p:nvGrpSpPr>
          <p:grpSpPr bwMode="auto">
            <a:xfrm>
              <a:off x="1248" y="240"/>
              <a:ext cx="2544" cy="4080"/>
              <a:chOff x="1440" y="240"/>
              <a:chExt cx="2544" cy="4080"/>
            </a:xfrm>
          </p:grpSpPr>
          <p:grpSp>
            <p:nvGrpSpPr>
              <p:cNvPr id="17432" name="Group 6"/>
              <p:cNvGrpSpPr>
                <a:grpSpLocks/>
              </p:cNvGrpSpPr>
              <p:nvPr/>
            </p:nvGrpSpPr>
            <p:grpSpPr bwMode="auto">
              <a:xfrm>
                <a:off x="1440" y="240"/>
                <a:ext cx="2544" cy="4080"/>
                <a:chOff x="1488" y="144"/>
                <a:chExt cx="2544" cy="4080"/>
              </a:xfrm>
            </p:grpSpPr>
            <p:grpSp>
              <p:nvGrpSpPr>
                <p:cNvPr id="17434" name="Group 7"/>
                <p:cNvGrpSpPr>
                  <a:grpSpLocks/>
                </p:cNvGrpSpPr>
                <p:nvPr/>
              </p:nvGrpSpPr>
              <p:grpSpPr bwMode="auto">
                <a:xfrm>
                  <a:off x="1488" y="144"/>
                  <a:ext cx="2544" cy="4080"/>
                  <a:chOff x="1488" y="144"/>
                  <a:chExt cx="2544" cy="4080"/>
                </a:xfrm>
              </p:grpSpPr>
              <p:grpSp>
                <p:nvGrpSpPr>
                  <p:cNvPr id="174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88" y="144"/>
                    <a:ext cx="2544" cy="4080"/>
                    <a:chOff x="1488" y="144"/>
                    <a:chExt cx="2544" cy="4080"/>
                  </a:xfrm>
                </p:grpSpPr>
                <p:grpSp>
                  <p:nvGrpSpPr>
                    <p:cNvPr id="1743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144"/>
                      <a:ext cx="2544" cy="4080"/>
                      <a:chOff x="1056" y="288"/>
                      <a:chExt cx="2304" cy="3840"/>
                    </a:xfrm>
                  </p:grpSpPr>
                  <p:grpSp>
                    <p:nvGrpSpPr>
                      <p:cNvPr id="1744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" y="288"/>
                        <a:ext cx="2304" cy="3840"/>
                        <a:chOff x="1056" y="288"/>
                        <a:chExt cx="2304" cy="3840"/>
                      </a:xfrm>
                    </p:grpSpPr>
                    <p:grpSp>
                      <p:nvGrpSpPr>
                        <p:cNvPr id="17442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288"/>
                          <a:ext cx="2304" cy="3840"/>
                          <a:chOff x="1200" y="288"/>
                          <a:chExt cx="2304" cy="3840"/>
                        </a:xfrm>
                      </p:grpSpPr>
                      <p:grpSp>
                        <p:nvGrpSpPr>
                          <p:cNvPr id="17444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00" y="288"/>
                            <a:ext cx="2304" cy="3840"/>
                            <a:chOff x="1200" y="288"/>
                            <a:chExt cx="2304" cy="3840"/>
                          </a:xfrm>
                        </p:grpSpPr>
                        <p:grpSp>
                          <p:nvGrpSpPr>
                            <p:cNvPr id="17446" name="Group 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00" y="288"/>
                              <a:ext cx="2304" cy="3840"/>
                              <a:chOff x="1200" y="288"/>
                              <a:chExt cx="2304" cy="3840"/>
                            </a:xfrm>
                          </p:grpSpPr>
                          <p:grpSp>
                            <p:nvGrpSpPr>
                              <p:cNvPr id="17448" name="Group 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00" y="288"/>
                                <a:ext cx="2304" cy="3840"/>
                                <a:chOff x="1200" y="288"/>
                                <a:chExt cx="2304" cy="3840"/>
                              </a:xfrm>
                            </p:grpSpPr>
                            <p:grpSp>
                              <p:nvGrpSpPr>
                                <p:cNvPr id="17450" name="Group 1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00" y="288"/>
                                  <a:ext cx="2304" cy="3840"/>
                                  <a:chOff x="1200" y="288"/>
                                  <a:chExt cx="2304" cy="3840"/>
                                </a:xfrm>
                              </p:grpSpPr>
                              <p:grpSp>
                                <p:nvGrpSpPr>
                                  <p:cNvPr id="17452" name="Group 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00" y="288"/>
                                    <a:ext cx="2304" cy="3840"/>
                                    <a:chOff x="1200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17454" name="Group 1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00" y="288"/>
                                      <a:ext cx="2304" cy="3840"/>
                                      <a:chOff x="1200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17456" name="Group 18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00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17458" name="Group 1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sp>
                                        <p:nvSpPr>
                                          <p:cNvPr id="17460" name="Freeform 20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00" y="288"/>
                                            <a:ext cx="2304" cy="3840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1457 w 2339"/>
                                              <a:gd name="T1" fmla="*/ 425 h 3833"/>
                                              <a:gd name="T2" fmla="*/ 1370 w 2339"/>
                                              <a:gd name="T3" fmla="*/ 183 h 3833"/>
                                              <a:gd name="T4" fmla="*/ 1224 w 2339"/>
                                              <a:gd name="T5" fmla="*/ 128 h 3833"/>
                                              <a:gd name="T6" fmla="*/ 991 w 2339"/>
                                              <a:gd name="T7" fmla="*/ 46 h 3833"/>
                                              <a:gd name="T8" fmla="*/ 811 w 2339"/>
                                              <a:gd name="T9" fmla="*/ 64 h 3833"/>
                                              <a:gd name="T10" fmla="*/ 665 w 2339"/>
                                              <a:gd name="T11" fmla="*/ 165 h 3833"/>
                                              <a:gd name="T12" fmla="*/ 509 w 2339"/>
                                              <a:gd name="T13" fmla="*/ 183 h 3833"/>
                                              <a:gd name="T14" fmla="*/ 407 w 2339"/>
                                              <a:gd name="T15" fmla="*/ 201 h 3833"/>
                                              <a:gd name="T16" fmla="*/ 172 w 2339"/>
                                              <a:gd name="T17" fmla="*/ 156 h 3833"/>
                                              <a:gd name="T18" fmla="*/ 43 w 2339"/>
                                              <a:gd name="T19" fmla="*/ 315 h 3833"/>
                                              <a:gd name="T20" fmla="*/ 225 w 2339"/>
                                              <a:gd name="T21" fmla="*/ 406 h 3833"/>
                                              <a:gd name="T22" fmla="*/ 407 w 2339"/>
                                              <a:gd name="T23" fmla="*/ 672 h 3833"/>
                                              <a:gd name="T24" fmla="*/ 569 w 2339"/>
                                              <a:gd name="T25" fmla="*/ 653 h 3833"/>
                                              <a:gd name="T26" fmla="*/ 707 w 2339"/>
                                              <a:gd name="T27" fmla="*/ 699 h 3833"/>
                                              <a:gd name="T28" fmla="*/ 794 w 2339"/>
                                              <a:gd name="T29" fmla="*/ 858 h 3833"/>
                                              <a:gd name="T30" fmla="*/ 698 w 2339"/>
                                              <a:gd name="T31" fmla="*/ 996 h 3833"/>
                                              <a:gd name="T32" fmla="*/ 544 w 2339"/>
                                              <a:gd name="T33" fmla="*/ 1023 h 3833"/>
                                              <a:gd name="T34" fmla="*/ 776 w 2339"/>
                                              <a:gd name="T35" fmla="*/ 1188 h 3833"/>
                                              <a:gd name="T36" fmla="*/ 975 w 2339"/>
                                              <a:gd name="T37" fmla="*/ 1393 h 3833"/>
                                              <a:gd name="T38" fmla="*/ 1198 w 2339"/>
                                              <a:gd name="T39" fmla="*/ 1612 h 3833"/>
                                              <a:gd name="T40" fmla="*/ 1216 w 2339"/>
                                              <a:gd name="T41" fmla="*/ 1667 h 3833"/>
                                              <a:gd name="T42" fmla="*/ 1301 w 2339"/>
                                              <a:gd name="T43" fmla="*/ 1822 h 3833"/>
                                              <a:gd name="T44" fmla="*/ 1474 w 2339"/>
                                              <a:gd name="T45" fmla="*/ 1896 h 3833"/>
                                              <a:gd name="T46" fmla="*/ 1534 w 2339"/>
                                              <a:gd name="T47" fmla="*/ 2064 h 3833"/>
                                              <a:gd name="T48" fmla="*/ 1568 w 2339"/>
                                              <a:gd name="T49" fmla="*/ 2498 h 3833"/>
                                              <a:gd name="T50" fmla="*/ 1525 w 2339"/>
                                              <a:gd name="T51" fmla="*/ 2845 h 3833"/>
                                              <a:gd name="T52" fmla="*/ 1430 w 2339"/>
                                              <a:gd name="T53" fmla="*/ 2937 h 3833"/>
                                              <a:gd name="T54" fmla="*/ 1258 w 2339"/>
                                              <a:gd name="T55" fmla="*/ 2973 h 3833"/>
                                              <a:gd name="T56" fmla="*/ 1120 w 2339"/>
                                              <a:gd name="T57" fmla="*/ 3031 h 3833"/>
                                              <a:gd name="T58" fmla="*/ 1129 w 2339"/>
                                              <a:gd name="T59" fmla="*/ 3178 h 3833"/>
                                              <a:gd name="T60" fmla="*/ 1069 w 2339"/>
                                              <a:gd name="T61" fmla="*/ 3188 h 3833"/>
                                              <a:gd name="T62" fmla="*/ 698 w 2339"/>
                                              <a:gd name="T63" fmla="*/ 3325 h 3833"/>
                                              <a:gd name="T64" fmla="*/ 827 w 2339"/>
                                              <a:gd name="T65" fmla="*/ 3444 h 3833"/>
                                              <a:gd name="T66" fmla="*/ 854 w 2339"/>
                                              <a:gd name="T67" fmla="*/ 3822 h 3833"/>
                                              <a:gd name="T68" fmla="*/ 983 w 2339"/>
                                              <a:gd name="T69" fmla="*/ 3740 h 3833"/>
                                              <a:gd name="T70" fmla="*/ 1189 w 2339"/>
                                              <a:gd name="T71" fmla="*/ 3562 h 3833"/>
                                              <a:gd name="T72" fmla="*/ 1309 w 2339"/>
                                              <a:gd name="T73" fmla="*/ 3517 h 3833"/>
                                              <a:gd name="T74" fmla="*/ 1414 w 2339"/>
                                              <a:gd name="T75" fmla="*/ 3361 h 3833"/>
                                              <a:gd name="T76" fmla="*/ 1860 w 2339"/>
                                              <a:gd name="T77" fmla="*/ 3233 h 3833"/>
                                              <a:gd name="T78" fmla="*/ 2033 w 2339"/>
                                              <a:gd name="T79" fmla="*/ 3151 h 3833"/>
                                              <a:gd name="T80" fmla="*/ 2110 w 2339"/>
                                              <a:gd name="T81" fmla="*/ 3001 h 3833"/>
                                              <a:gd name="T82" fmla="*/ 2153 w 2339"/>
                                              <a:gd name="T83" fmla="*/ 2790 h 3833"/>
                                              <a:gd name="T84" fmla="*/ 2102 w 2339"/>
                                              <a:gd name="T85" fmla="*/ 2498 h 3833"/>
                                              <a:gd name="T86" fmla="*/ 1913 w 2339"/>
                                              <a:gd name="T87" fmla="*/ 2082 h 3833"/>
                                              <a:gd name="T88" fmla="*/ 1749 w 2339"/>
                                              <a:gd name="T89" fmla="*/ 1877 h 3833"/>
                                              <a:gd name="T90" fmla="*/ 1448 w 2339"/>
                                              <a:gd name="T91" fmla="*/ 1649 h 3833"/>
                                              <a:gd name="T92" fmla="*/ 1276 w 2339"/>
                                              <a:gd name="T93" fmla="*/ 1493 h 3833"/>
                                              <a:gd name="T94" fmla="*/ 1216 w 2339"/>
                                              <a:gd name="T95" fmla="*/ 1384 h 3833"/>
                                              <a:gd name="T96" fmla="*/ 1026 w 2339"/>
                                              <a:gd name="T97" fmla="*/ 1197 h 3833"/>
                                              <a:gd name="T98" fmla="*/ 1103 w 2339"/>
                                              <a:gd name="T99" fmla="*/ 977 h 3833"/>
                                              <a:gd name="T100" fmla="*/ 1378 w 2339"/>
                                              <a:gd name="T101" fmla="*/ 635 h 3833"/>
                                              <a:gd name="T102" fmla="*/ 1559 w 2339"/>
                                              <a:gd name="T103" fmla="*/ 653 h 3833"/>
                                              <a:gd name="T104" fmla="*/ 1629 w 2339"/>
                                              <a:gd name="T105" fmla="*/ 553 h 3833"/>
                                              <a:gd name="T106" fmla="*/ 0 60000 65536"/>
                                              <a:gd name="T107" fmla="*/ 0 60000 65536"/>
                                              <a:gd name="T108" fmla="*/ 0 60000 65536"/>
                                              <a:gd name="T109" fmla="*/ 0 60000 65536"/>
                                              <a:gd name="T110" fmla="*/ 0 60000 65536"/>
                                              <a:gd name="T111" fmla="*/ 0 60000 65536"/>
                                              <a:gd name="T112" fmla="*/ 0 60000 65536"/>
                                              <a:gd name="T113" fmla="*/ 0 60000 65536"/>
                                              <a:gd name="T114" fmla="*/ 0 60000 65536"/>
                                              <a:gd name="T115" fmla="*/ 0 60000 65536"/>
                                              <a:gd name="T116" fmla="*/ 0 60000 65536"/>
                                              <a:gd name="T117" fmla="*/ 0 60000 65536"/>
                                              <a:gd name="T118" fmla="*/ 0 60000 65536"/>
                                              <a:gd name="T119" fmla="*/ 0 60000 65536"/>
                                              <a:gd name="T120" fmla="*/ 0 60000 65536"/>
                                              <a:gd name="T121" fmla="*/ 0 60000 65536"/>
                                              <a:gd name="T122" fmla="*/ 0 60000 65536"/>
                                              <a:gd name="T123" fmla="*/ 0 60000 65536"/>
                                              <a:gd name="T124" fmla="*/ 0 60000 65536"/>
                                              <a:gd name="T125" fmla="*/ 0 60000 65536"/>
                                              <a:gd name="T126" fmla="*/ 0 60000 65536"/>
                                              <a:gd name="T127" fmla="*/ 0 60000 65536"/>
                                              <a:gd name="T128" fmla="*/ 0 60000 65536"/>
                                              <a:gd name="T129" fmla="*/ 0 60000 65536"/>
                                              <a:gd name="T130" fmla="*/ 0 60000 65536"/>
                                              <a:gd name="T131" fmla="*/ 0 60000 65536"/>
                                              <a:gd name="T132" fmla="*/ 0 60000 65536"/>
                                              <a:gd name="T133" fmla="*/ 0 60000 65536"/>
                                              <a:gd name="T134" fmla="*/ 0 60000 65536"/>
                                              <a:gd name="T135" fmla="*/ 0 60000 65536"/>
                                              <a:gd name="T136" fmla="*/ 0 60000 65536"/>
                                              <a:gd name="T137" fmla="*/ 0 60000 65536"/>
                                              <a:gd name="T138" fmla="*/ 0 60000 65536"/>
                                              <a:gd name="T139" fmla="*/ 0 60000 65536"/>
                                              <a:gd name="T140" fmla="*/ 0 60000 65536"/>
                                              <a:gd name="T141" fmla="*/ 0 60000 65536"/>
                                              <a:gd name="T142" fmla="*/ 0 60000 65536"/>
                                              <a:gd name="T143" fmla="*/ 0 60000 65536"/>
                                              <a:gd name="T144" fmla="*/ 0 60000 65536"/>
                                              <a:gd name="T145" fmla="*/ 0 60000 65536"/>
                                              <a:gd name="T146" fmla="*/ 0 60000 65536"/>
                                              <a:gd name="T147" fmla="*/ 0 60000 65536"/>
                                              <a:gd name="T148" fmla="*/ 0 60000 65536"/>
                                              <a:gd name="T149" fmla="*/ 0 60000 65536"/>
                                              <a:gd name="T150" fmla="*/ 0 60000 65536"/>
                                              <a:gd name="T151" fmla="*/ 0 60000 65536"/>
                                              <a:gd name="T152" fmla="*/ 0 60000 65536"/>
                                              <a:gd name="T153" fmla="*/ 0 60000 65536"/>
                                              <a:gd name="T154" fmla="*/ 0 60000 65536"/>
                                              <a:gd name="T155" fmla="*/ 0 60000 65536"/>
                                              <a:gd name="T156" fmla="*/ 0 60000 65536"/>
                                              <a:gd name="T157" fmla="*/ 0 60000 65536"/>
                                              <a:gd name="T158" fmla="*/ 0 60000 65536"/>
                                              <a:gd name="T159" fmla="*/ 0 w 2339"/>
                                              <a:gd name="T160" fmla="*/ 0 h 3833"/>
                                              <a:gd name="T161" fmla="*/ 2339 w 2339"/>
                                              <a:gd name="T162" fmla="*/ 3833 h 3833"/>
                                            </a:gdLst>
                                            <a:ahLst/>
                                            <a:cxnLst>
                                              <a:cxn ang="T106">
                                                <a:pos x="T0" y="T1"/>
                                              </a:cxn>
                                              <a:cxn ang="T107">
                                                <a:pos x="T2" y="T3"/>
                                              </a:cxn>
                                              <a:cxn ang="T108">
                                                <a:pos x="T4" y="T5"/>
                                              </a:cxn>
                                              <a:cxn ang="T109">
                                                <a:pos x="T6" y="T7"/>
                                              </a:cxn>
                                              <a:cxn ang="T110">
                                                <a:pos x="T8" y="T9"/>
                                              </a:cxn>
                                              <a:cxn ang="T111">
                                                <a:pos x="T10" y="T11"/>
                                              </a:cxn>
                                              <a:cxn ang="T112">
                                                <a:pos x="T12" y="T13"/>
                                              </a:cxn>
                                              <a:cxn ang="T113">
                                                <a:pos x="T14" y="T15"/>
                                              </a:cxn>
                                              <a:cxn ang="T114">
                                                <a:pos x="T16" y="T17"/>
                                              </a:cxn>
                                              <a:cxn ang="T115">
                                                <a:pos x="T18" y="T19"/>
                                              </a:cxn>
                                              <a:cxn ang="T116">
                                                <a:pos x="T20" y="T21"/>
                                              </a:cxn>
                                              <a:cxn ang="T117">
                                                <a:pos x="T22" y="T23"/>
                                              </a:cxn>
                                              <a:cxn ang="T118">
                                                <a:pos x="T24" y="T25"/>
                                              </a:cxn>
                                              <a:cxn ang="T119">
                                                <a:pos x="T26" y="T27"/>
                                              </a:cxn>
                                              <a:cxn ang="T120">
                                                <a:pos x="T28" y="T29"/>
                                              </a:cxn>
                                              <a:cxn ang="T121">
                                                <a:pos x="T30" y="T31"/>
                                              </a:cxn>
                                              <a:cxn ang="T122">
                                                <a:pos x="T32" y="T33"/>
                                              </a:cxn>
                                              <a:cxn ang="T123">
                                                <a:pos x="T34" y="T35"/>
                                              </a:cxn>
                                              <a:cxn ang="T124">
                                                <a:pos x="T36" y="T37"/>
                                              </a:cxn>
                                              <a:cxn ang="T125">
                                                <a:pos x="T38" y="T39"/>
                                              </a:cxn>
                                              <a:cxn ang="T126">
                                                <a:pos x="T40" y="T41"/>
                                              </a:cxn>
                                              <a:cxn ang="T127">
                                                <a:pos x="T42" y="T43"/>
                                              </a:cxn>
                                              <a:cxn ang="T128">
                                                <a:pos x="T44" y="T45"/>
                                              </a:cxn>
                                              <a:cxn ang="T129">
                                                <a:pos x="T46" y="T47"/>
                                              </a:cxn>
                                              <a:cxn ang="T130">
                                                <a:pos x="T48" y="T49"/>
                                              </a:cxn>
                                              <a:cxn ang="T131">
                                                <a:pos x="T50" y="T51"/>
                                              </a:cxn>
                                              <a:cxn ang="T132">
                                                <a:pos x="T52" y="T53"/>
                                              </a:cxn>
                                              <a:cxn ang="T133">
                                                <a:pos x="T54" y="T55"/>
                                              </a:cxn>
                                              <a:cxn ang="T134">
                                                <a:pos x="T56" y="T57"/>
                                              </a:cxn>
                                              <a:cxn ang="T135">
                                                <a:pos x="T58" y="T59"/>
                                              </a:cxn>
                                              <a:cxn ang="T136">
                                                <a:pos x="T60" y="T61"/>
                                              </a:cxn>
                                              <a:cxn ang="T137">
                                                <a:pos x="T62" y="T63"/>
                                              </a:cxn>
                                              <a:cxn ang="T138">
                                                <a:pos x="T64" y="T65"/>
                                              </a:cxn>
                                              <a:cxn ang="T139">
                                                <a:pos x="T66" y="T67"/>
                                              </a:cxn>
                                              <a:cxn ang="T140">
                                                <a:pos x="T68" y="T69"/>
                                              </a:cxn>
                                              <a:cxn ang="T141">
                                                <a:pos x="T70" y="T71"/>
                                              </a:cxn>
                                              <a:cxn ang="T142">
                                                <a:pos x="T72" y="T73"/>
                                              </a:cxn>
                                              <a:cxn ang="T143">
                                                <a:pos x="T74" y="T75"/>
                                              </a:cxn>
                                              <a:cxn ang="T144">
                                                <a:pos x="T76" y="T77"/>
                                              </a:cxn>
                                              <a:cxn ang="T145">
                                                <a:pos x="T78" y="T79"/>
                                              </a:cxn>
                                              <a:cxn ang="T146">
                                                <a:pos x="T80" y="T81"/>
                                              </a:cxn>
                                              <a:cxn ang="T147">
                                                <a:pos x="T82" y="T83"/>
                                              </a:cxn>
                                              <a:cxn ang="T148">
                                                <a:pos x="T84" y="T85"/>
                                              </a:cxn>
                                              <a:cxn ang="T149">
                                                <a:pos x="T86" y="T87"/>
                                              </a:cxn>
                                              <a:cxn ang="T150">
                                                <a:pos x="T88" y="T89"/>
                                              </a:cxn>
                                              <a:cxn ang="T151">
                                                <a:pos x="T90" y="T91"/>
                                              </a:cxn>
                                              <a:cxn ang="T152">
                                                <a:pos x="T92" y="T93"/>
                                              </a:cxn>
                                              <a:cxn ang="T153">
                                                <a:pos x="T94" y="T95"/>
                                              </a:cxn>
                                              <a:cxn ang="T154">
                                                <a:pos x="T96" y="T97"/>
                                              </a:cxn>
                                              <a:cxn ang="T155">
                                                <a:pos x="T98" y="T99"/>
                                              </a:cxn>
                                              <a:cxn ang="T156">
                                                <a:pos x="T100" y="T101"/>
                                              </a:cxn>
                                              <a:cxn ang="T157">
                                                <a:pos x="T102" y="T103"/>
                                              </a:cxn>
                                              <a:cxn ang="T158">
                                                <a:pos x="T104" y="T105"/>
                                              </a:cxn>
                                            </a:cxnLst>
                                            <a:rect l="T159" t="T160" r="T161" b="T162"/>
                                            <a:pathLst>
                                              <a:path w="2339" h="3833">
                                                <a:moveTo>
                                                  <a:pt x="1848" y="494"/>
                                                </a:moveTo>
                                                <a:cubicBezTo>
                                                  <a:pt x="1809" y="433"/>
                                                  <a:pt x="1687" y="452"/>
                                                  <a:pt x="1629" y="448"/>
                                                </a:cubicBezTo>
                                                <a:cubicBezTo>
                                                  <a:pt x="1611" y="442"/>
                                                  <a:pt x="1592" y="436"/>
                                                  <a:pt x="1574" y="430"/>
                                                </a:cubicBezTo>
                                                <a:cubicBezTo>
                                                  <a:pt x="1565" y="427"/>
                                                  <a:pt x="1547" y="421"/>
                                                  <a:pt x="1547" y="421"/>
                                                </a:cubicBezTo>
                                                <a:cubicBezTo>
                                                  <a:pt x="1528" y="361"/>
                                                  <a:pt x="1487" y="365"/>
                                                  <a:pt x="1428" y="357"/>
                                                </a:cubicBezTo>
                                                <a:cubicBezTo>
                                                  <a:pt x="1449" y="293"/>
                                                  <a:pt x="1464" y="308"/>
                                                  <a:pt x="1419" y="293"/>
                                                </a:cubicBezTo>
                                                <a:cubicBezTo>
                                                  <a:pt x="1375" y="249"/>
                                                  <a:pt x="1394" y="224"/>
                                                  <a:pt x="1446" y="210"/>
                                                </a:cubicBezTo>
                                                <a:cubicBezTo>
                                                  <a:pt x="1449" y="201"/>
                                                  <a:pt x="1448" y="190"/>
                                                  <a:pt x="1455" y="183"/>
                                                </a:cubicBezTo>
                                                <a:cubicBezTo>
                                                  <a:pt x="1462" y="176"/>
                                                  <a:pt x="1480" y="183"/>
                                                  <a:pt x="1483" y="174"/>
                                                </a:cubicBezTo>
                                                <a:cubicBezTo>
                                                  <a:pt x="1486" y="166"/>
                                                  <a:pt x="1472" y="160"/>
                                                  <a:pt x="1464" y="156"/>
                                                </a:cubicBezTo>
                                                <a:cubicBezTo>
                                                  <a:pt x="1447" y="147"/>
                                                  <a:pt x="1429" y="139"/>
                                                  <a:pt x="1410" y="137"/>
                                                </a:cubicBezTo>
                                                <a:cubicBezTo>
                                                  <a:pt x="1373" y="134"/>
                                                  <a:pt x="1337" y="131"/>
                                                  <a:pt x="1300" y="128"/>
                                                </a:cubicBezTo>
                                                <a:cubicBezTo>
                                                  <a:pt x="1290" y="121"/>
                                                  <a:pt x="1260" y="99"/>
                                                  <a:pt x="1245" y="101"/>
                                                </a:cubicBezTo>
                                                <a:cubicBezTo>
                                                  <a:pt x="1226" y="103"/>
                                                  <a:pt x="1190" y="119"/>
                                                  <a:pt x="1190" y="119"/>
                                                </a:cubicBezTo>
                                                <a:cubicBezTo>
                                                  <a:pt x="1147" y="108"/>
                                                  <a:pt x="1141" y="107"/>
                                                  <a:pt x="1108" y="82"/>
                                                </a:cubicBezTo>
                                                <a:cubicBezTo>
                                                  <a:pt x="1090" y="69"/>
                                                  <a:pt x="1053" y="46"/>
                                                  <a:pt x="1053" y="46"/>
                                                </a:cubicBezTo>
                                                <a:cubicBezTo>
                                                  <a:pt x="1047" y="28"/>
                                                  <a:pt x="1045" y="0"/>
                                                  <a:pt x="1016" y="0"/>
                                                </a:cubicBezTo>
                                                <a:cubicBezTo>
                                                  <a:pt x="997" y="0"/>
                                                  <a:pt x="962" y="18"/>
                                                  <a:pt x="962" y="18"/>
                                                </a:cubicBezTo>
                                                <a:cubicBezTo>
                                                  <a:pt x="929" y="51"/>
                                                  <a:pt x="952" y="34"/>
                                                  <a:pt x="888" y="55"/>
                                                </a:cubicBezTo>
                                                <a:cubicBezTo>
                                                  <a:pt x="879" y="58"/>
                                                  <a:pt x="861" y="64"/>
                                                  <a:pt x="861" y="64"/>
                                                </a:cubicBezTo>
                                                <a:cubicBezTo>
                                                  <a:pt x="850" y="81"/>
                                                  <a:pt x="833" y="93"/>
                                                  <a:pt x="824" y="110"/>
                                                </a:cubicBezTo>
                                                <a:cubicBezTo>
                                                  <a:pt x="818" y="121"/>
                                                  <a:pt x="823" y="136"/>
                                                  <a:pt x="815" y="146"/>
                                                </a:cubicBezTo>
                                                <a:cubicBezTo>
                                                  <a:pt x="809" y="154"/>
                                                  <a:pt x="797" y="154"/>
                                                  <a:pt x="788" y="156"/>
                                                </a:cubicBezTo>
                                                <a:cubicBezTo>
                                                  <a:pt x="761" y="161"/>
                                                  <a:pt x="733" y="162"/>
                                                  <a:pt x="706" y="165"/>
                                                </a:cubicBezTo>
                                                <a:cubicBezTo>
                                                  <a:pt x="640" y="144"/>
                                                  <a:pt x="692" y="132"/>
                                                  <a:pt x="605" y="146"/>
                                                </a:cubicBezTo>
                                                <a:cubicBezTo>
                                                  <a:pt x="599" y="164"/>
                                                  <a:pt x="593" y="183"/>
                                                  <a:pt x="587" y="201"/>
                                                </a:cubicBezTo>
                                                <a:cubicBezTo>
                                                  <a:pt x="584" y="210"/>
                                                  <a:pt x="578" y="229"/>
                                                  <a:pt x="578" y="229"/>
                                                </a:cubicBezTo>
                                                <a:cubicBezTo>
                                                  <a:pt x="564" y="215"/>
                                                  <a:pt x="555" y="197"/>
                                                  <a:pt x="541" y="183"/>
                                                </a:cubicBezTo>
                                                <a:cubicBezTo>
                                                  <a:pt x="527" y="169"/>
                                                  <a:pt x="509" y="160"/>
                                                  <a:pt x="495" y="146"/>
                                                </a:cubicBezTo>
                                                <a:cubicBezTo>
                                                  <a:pt x="483" y="149"/>
                                                  <a:pt x="469" y="148"/>
                                                  <a:pt x="459" y="156"/>
                                                </a:cubicBezTo>
                                                <a:cubicBezTo>
                                                  <a:pt x="452" y="162"/>
                                                  <a:pt x="455" y="175"/>
                                                  <a:pt x="450" y="183"/>
                                                </a:cubicBezTo>
                                                <a:cubicBezTo>
                                                  <a:pt x="445" y="190"/>
                                                  <a:pt x="437" y="195"/>
                                                  <a:pt x="431" y="201"/>
                                                </a:cubicBezTo>
                                                <a:cubicBezTo>
                                                  <a:pt x="398" y="150"/>
                                                  <a:pt x="412" y="133"/>
                                                  <a:pt x="367" y="156"/>
                                                </a:cubicBezTo>
                                                <a:cubicBezTo>
                                                  <a:pt x="357" y="161"/>
                                                  <a:pt x="349" y="168"/>
                                                  <a:pt x="340" y="174"/>
                                                </a:cubicBezTo>
                                                <a:cubicBezTo>
                                                  <a:pt x="320" y="203"/>
                                                  <a:pt x="305" y="218"/>
                                                  <a:pt x="276" y="238"/>
                                                </a:cubicBezTo>
                                                <a:cubicBezTo>
                                                  <a:pt x="251" y="199"/>
                                                  <a:pt x="228" y="170"/>
                                                  <a:pt x="184" y="156"/>
                                                </a:cubicBezTo>
                                                <a:cubicBezTo>
                                                  <a:pt x="154" y="159"/>
                                                  <a:pt x="123" y="158"/>
                                                  <a:pt x="93" y="165"/>
                                                </a:cubicBezTo>
                                                <a:cubicBezTo>
                                                  <a:pt x="48" y="175"/>
                                                  <a:pt x="75" y="196"/>
                                                  <a:pt x="56" y="229"/>
                                                </a:cubicBezTo>
                                                <a:cubicBezTo>
                                                  <a:pt x="51" y="238"/>
                                                  <a:pt x="38" y="241"/>
                                                  <a:pt x="29" y="247"/>
                                                </a:cubicBezTo>
                                                <a:cubicBezTo>
                                                  <a:pt x="3" y="286"/>
                                                  <a:pt x="0" y="295"/>
                                                  <a:pt x="47" y="311"/>
                                                </a:cubicBezTo>
                                                <a:cubicBezTo>
                                                  <a:pt x="60" y="323"/>
                                                  <a:pt x="68" y="340"/>
                                                  <a:pt x="84" y="348"/>
                                                </a:cubicBezTo>
                                                <a:cubicBezTo>
                                                  <a:pt x="101" y="357"/>
                                                  <a:pt x="139" y="366"/>
                                                  <a:pt x="139" y="366"/>
                                                </a:cubicBezTo>
                                                <a:cubicBezTo>
                                                  <a:pt x="148" y="401"/>
                                                  <a:pt x="164" y="415"/>
                                                  <a:pt x="175" y="448"/>
                                                </a:cubicBezTo>
                                                <a:cubicBezTo>
                                                  <a:pt x="231" y="430"/>
                                                  <a:pt x="184" y="422"/>
                                                  <a:pt x="239" y="402"/>
                                                </a:cubicBezTo>
                                                <a:cubicBezTo>
                                                  <a:pt x="281" y="444"/>
                                                  <a:pt x="280" y="518"/>
                                                  <a:pt x="221" y="540"/>
                                                </a:cubicBezTo>
                                                <a:cubicBezTo>
                                                  <a:pt x="233" y="602"/>
                                                  <a:pt x="234" y="598"/>
                                                  <a:pt x="294" y="613"/>
                                                </a:cubicBezTo>
                                                <a:cubicBezTo>
                                                  <a:pt x="318" y="649"/>
                                                  <a:pt x="335" y="648"/>
                                                  <a:pt x="376" y="658"/>
                                                </a:cubicBezTo>
                                                <a:cubicBezTo>
                                                  <a:pt x="420" y="702"/>
                                                  <a:pt x="364" y="657"/>
                                                  <a:pt x="431" y="668"/>
                                                </a:cubicBezTo>
                                                <a:cubicBezTo>
                                                  <a:pt x="440" y="669"/>
                                                  <a:pt x="443" y="681"/>
                                                  <a:pt x="450" y="686"/>
                                                </a:cubicBezTo>
                                                <a:cubicBezTo>
                                                  <a:pt x="459" y="693"/>
                                                  <a:pt x="468" y="698"/>
                                                  <a:pt x="477" y="704"/>
                                                </a:cubicBezTo>
                                                <a:cubicBezTo>
                                                  <a:pt x="542" y="682"/>
                                                  <a:pt x="467" y="713"/>
                                                  <a:pt x="523" y="668"/>
                                                </a:cubicBezTo>
                                                <a:cubicBezTo>
                                                  <a:pt x="537" y="656"/>
                                                  <a:pt x="599" y="650"/>
                                                  <a:pt x="605" y="649"/>
                                                </a:cubicBezTo>
                                                <a:cubicBezTo>
                                                  <a:pt x="608" y="640"/>
                                                  <a:pt x="605" y="626"/>
                                                  <a:pt x="614" y="622"/>
                                                </a:cubicBezTo>
                                                <a:cubicBezTo>
                                                  <a:pt x="623" y="618"/>
                                                  <a:pt x="632" y="629"/>
                                                  <a:pt x="642" y="631"/>
                                                </a:cubicBezTo>
                                                <a:cubicBezTo>
                                                  <a:pt x="660" y="635"/>
                                                  <a:pt x="678" y="637"/>
                                                  <a:pt x="696" y="640"/>
                                                </a:cubicBezTo>
                                                <a:cubicBezTo>
                                                  <a:pt x="727" y="670"/>
                                                  <a:pt x="708" y="681"/>
                                                  <a:pt x="751" y="695"/>
                                                </a:cubicBezTo>
                                                <a:cubicBezTo>
                                                  <a:pt x="765" y="738"/>
                                                  <a:pt x="755" y="737"/>
                                                  <a:pt x="715" y="750"/>
                                                </a:cubicBezTo>
                                                <a:cubicBezTo>
                                                  <a:pt x="733" y="841"/>
                                                  <a:pt x="702" y="762"/>
                                                  <a:pt x="779" y="805"/>
                                                </a:cubicBezTo>
                                                <a:cubicBezTo>
                                                  <a:pt x="787" y="810"/>
                                                  <a:pt x="780" y="827"/>
                                                  <a:pt x="788" y="832"/>
                                                </a:cubicBezTo>
                                                <a:cubicBezTo>
                                                  <a:pt x="804" y="843"/>
                                                  <a:pt x="843" y="850"/>
                                                  <a:pt x="843" y="850"/>
                                                </a:cubicBezTo>
                                                <a:cubicBezTo>
                                                  <a:pt x="872" y="880"/>
                                                  <a:pt x="862" y="858"/>
                                                  <a:pt x="843" y="896"/>
                                                </a:cubicBezTo>
                                                <a:cubicBezTo>
                                                  <a:pt x="839" y="905"/>
                                                  <a:pt x="841" y="917"/>
                                                  <a:pt x="834" y="924"/>
                                                </a:cubicBezTo>
                                                <a:cubicBezTo>
                                                  <a:pt x="814" y="944"/>
                                                  <a:pt x="779" y="937"/>
                                                  <a:pt x="751" y="942"/>
                                                </a:cubicBezTo>
                                                <a:cubicBezTo>
                                                  <a:pt x="803" y="959"/>
                                                  <a:pt x="770" y="959"/>
                                                  <a:pt x="742" y="988"/>
                                                </a:cubicBezTo>
                                                <a:cubicBezTo>
                                                  <a:pt x="739" y="979"/>
                                                  <a:pt x="741" y="966"/>
                                                  <a:pt x="733" y="960"/>
                                                </a:cubicBezTo>
                                                <a:cubicBezTo>
                                                  <a:pt x="717" y="949"/>
                                                  <a:pt x="678" y="942"/>
                                                  <a:pt x="678" y="942"/>
                                                </a:cubicBezTo>
                                                <a:cubicBezTo>
                                                  <a:pt x="651" y="945"/>
                                                  <a:pt x="622" y="941"/>
                                                  <a:pt x="596" y="951"/>
                                                </a:cubicBezTo>
                                                <a:cubicBezTo>
                                                  <a:pt x="575" y="959"/>
                                                  <a:pt x="594" y="999"/>
                                                  <a:pt x="578" y="1015"/>
                                                </a:cubicBezTo>
                                                <a:cubicBezTo>
                                                  <a:pt x="569" y="1024"/>
                                                  <a:pt x="553" y="1021"/>
                                                  <a:pt x="541" y="1024"/>
                                                </a:cubicBezTo>
                                                <a:cubicBezTo>
                                                  <a:pt x="520" y="1091"/>
                                                  <a:pt x="538" y="1079"/>
                                                  <a:pt x="605" y="1088"/>
                                                </a:cubicBezTo>
                                                <a:cubicBezTo>
                                                  <a:pt x="621" y="1139"/>
                                                  <a:pt x="652" y="1126"/>
                                                  <a:pt x="706" y="1134"/>
                                                </a:cubicBezTo>
                                                <a:cubicBezTo>
                                                  <a:pt x="743" y="1158"/>
                                                  <a:pt x="782" y="1168"/>
                                                  <a:pt x="824" y="1180"/>
                                                </a:cubicBezTo>
                                                <a:cubicBezTo>
                                                  <a:pt x="864" y="1218"/>
                                                  <a:pt x="857" y="1239"/>
                                                  <a:pt x="916" y="1253"/>
                                                </a:cubicBezTo>
                                                <a:cubicBezTo>
                                                  <a:pt x="908" y="1265"/>
                                                  <a:pt x="865" y="1321"/>
                                                  <a:pt x="898" y="1335"/>
                                                </a:cubicBezTo>
                                                <a:cubicBezTo>
                                                  <a:pt x="920" y="1345"/>
                                                  <a:pt x="947" y="1341"/>
                                                  <a:pt x="971" y="1344"/>
                                                </a:cubicBezTo>
                                                <a:cubicBezTo>
                                                  <a:pt x="1032" y="1438"/>
                                                  <a:pt x="930" y="1295"/>
                                                  <a:pt x="1035" y="1381"/>
                                                </a:cubicBezTo>
                                                <a:cubicBezTo>
                                                  <a:pt x="1057" y="1399"/>
                                                  <a:pt x="1033" y="1443"/>
                                                  <a:pt x="1053" y="1463"/>
                                                </a:cubicBezTo>
                                                <a:cubicBezTo>
                                                  <a:pt x="1067" y="1477"/>
                                                  <a:pt x="1108" y="1481"/>
                                                  <a:pt x="1108" y="1481"/>
                                                </a:cubicBezTo>
                                                <a:cubicBezTo>
                                                  <a:pt x="1135" y="1509"/>
                                                  <a:pt x="1133" y="1523"/>
                                                  <a:pt x="1172" y="1536"/>
                                                </a:cubicBezTo>
                                                <a:cubicBezTo>
                                                  <a:pt x="1189" y="1589"/>
                                                  <a:pt x="1223" y="1588"/>
                                                  <a:pt x="1272" y="1600"/>
                                                </a:cubicBezTo>
                                                <a:cubicBezTo>
                                                  <a:pt x="1275" y="1609"/>
                                                  <a:pt x="1282" y="1628"/>
                                                  <a:pt x="1282" y="1628"/>
                                                </a:cubicBezTo>
                                                <a:cubicBezTo>
                                                  <a:pt x="1275" y="1616"/>
                                                  <a:pt x="1261" y="1605"/>
                                                  <a:pt x="1261" y="1591"/>
                                                </a:cubicBezTo>
                                                <a:cubicBezTo>
                                                  <a:pt x="1261" y="1580"/>
                                                  <a:pt x="1277" y="1608"/>
                                                  <a:pt x="1282" y="1618"/>
                                                </a:cubicBezTo>
                                                <a:cubicBezTo>
                                                  <a:pt x="1287" y="1629"/>
                                                  <a:pt x="1281" y="1647"/>
                                                  <a:pt x="1291" y="1655"/>
                                                </a:cubicBezTo>
                                                <a:cubicBezTo>
                                                  <a:pt x="1303" y="1665"/>
                                                  <a:pt x="1321" y="1661"/>
                                                  <a:pt x="1336" y="1664"/>
                                                </a:cubicBezTo>
                                                <a:cubicBezTo>
                                                  <a:pt x="1339" y="1673"/>
                                                  <a:pt x="1344" y="1682"/>
                                                  <a:pt x="1346" y="1692"/>
                                                </a:cubicBezTo>
                                                <a:cubicBezTo>
                                                  <a:pt x="1350" y="1713"/>
                                                  <a:pt x="1349" y="1735"/>
                                                  <a:pt x="1355" y="1756"/>
                                                </a:cubicBezTo>
                                                <a:cubicBezTo>
                                                  <a:pt x="1361" y="1775"/>
                                                  <a:pt x="1376" y="1791"/>
                                                  <a:pt x="1382" y="1810"/>
                                                </a:cubicBezTo>
                                                <a:cubicBezTo>
                                                  <a:pt x="1446" y="1789"/>
                                                  <a:pt x="1419" y="1786"/>
                                                  <a:pt x="1464" y="1801"/>
                                                </a:cubicBezTo>
                                                <a:cubicBezTo>
                                                  <a:pt x="1467" y="1810"/>
                                                  <a:pt x="1466" y="1823"/>
                                                  <a:pt x="1474" y="1829"/>
                                                </a:cubicBezTo>
                                                <a:cubicBezTo>
                                                  <a:pt x="1489" y="1840"/>
                                                  <a:pt x="1528" y="1847"/>
                                                  <a:pt x="1528" y="1847"/>
                                                </a:cubicBezTo>
                                                <a:cubicBezTo>
                                                  <a:pt x="1550" y="1906"/>
                                                  <a:pt x="1520" y="1847"/>
                                                  <a:pt x="1565" y="1884"/>
                                                </a:cubicBezTo>
                                                <a:cubicBezTo>
                                                  <a:pt x="1622" y="1931"/>
                                                  <a:pt x="1522" y="1901"/>
                                                  <a:pt x="1638" y="1920"/>
                                                </a:cubicBezTo>
                                                <a:cubicBezTo>
                                                  <a:pt x="1635" y="1929"/>
                                                  <a:pt x="1638" y="1944"/>
                                                  <a:pt x="1629" y="1948"/>
                                                </a:cubicBezTo>
                                                <a:cubicBezTo>
                                                  <a:pt x="1545" y="1991"/>
                                                  <a:pt x="1577" y="1922"/>
                                                  <a:pt x="1556" y="1984"/>
                                                </a:cubicBezTo>
                                                <a:cubicBezTo>
                                                  <a:pt x="1590" y="2037"/>
                                                  <a:pt x="1560" y="2034"/>
                                                  <a:pt x="1629" y="2048"/>
                                                </a:cubicBezTo>
                                                <a:cubicBezTo>
                                                  <a:pt x="1632" y="2060"/>
                                                  <a:pt x="1628" y="2078"/>
                                                  <a:pt x="1638" y="2085"/>
                                                </a:cubicBezTo>
                                                <a:cubicBezTo>
                                                  <a:pt x="1684" y="2118"/>
                                                  <a:pt x="1721" y="2066"/>
                                                  <a:pt x="1666" y="2121"/>
                                                </a:cubicBezTo>
                                                <a:cubicBezTo>
                                                  <a:pt x="1646" y="2306"/>
                                                  <a:pt x="1679" y="2246"/>
                                                  <a:pt x="1629" y="2322"/>
                                                </a:cubicBezTo>
                                                <a:cubicBezTo>
                                                  <a:pt x="1619" y="2382"/>
                                                  <a:pt x="1611" y="2443"/>
                                                  <a:pt x="1666" y="2478"/>
                                                </a:cubicBezTo>
                                                <a:cubicBezTo>
                                                  <a:pt x="1687" y="2542"/>
                                                  <a:pt x="1698" y="2621"/>
                                                  <a:pt x="1647" y="2670"/>
                                                </a:cubicBezTo>
                                                <a:cubicBezTo>
                                                  <a:pt x="1655" y="2748"/>
                                                  <a:pt x="1664" y="2791"/>
                                                  <a:pt x="1647" y="2871"/>
                                                </a:cubicBezTo>
                                                <a:cubicBezTo>
                                                  <a:pt x="1645" y="2880"/>
                                                  <a:pt x="1643" y="2852"/>
                                                  <a:pt x="1638" y="2844"/>
                                                </a:cubicBezTo>
                                                <a:cubicBezTo>
                                                  <a:pt x="1634" y="2836"/>
                                                  <a:pt x="1626" y="2831"/>
                                                  <a:pt x="1620" y="2825"/>
                                                </a:cubicBezTo>
                                                <a:cubicBezTo>
                                                  <a:pt x="1611" y="2828"/>
                                                  <a:pt x="1598" y="2826"/>
                                                  <a:pt x="1592" y="2834"/>
                                                </a:cubicBezTo>
                                                <a:cubicBezTo>
                                                  <a:pt x="1584" y="2844"/>
                                                  <a:pt x="1593" y="2863"/>
                                                  <a:pt x="1583" y="2871"/>
                                                </a:cubicBezTo>
                                                <a:cubicBezTo>
                                                  <a:pt x="1568" y="2884"/>
                                                  <a:pt x="1528" y="2889"/>
                                                  <a:pt x="1528" y="2889"/>
                                                </a:cubicBezTo>
                                                <a:cubicBezTo>
                                                  <a:pt x="1525" y="2898"/>
                                                  <a:pt x="1529" y="2916"/>
                                                  <a:pt x="1519" y="2917"/>
                                                </a:cubicBezTo>
                                                <a:cubicBezTo>
                                                  <a:pt x="1500" y="2920"/>
                                                  <a:pt x="1482" y="2904"/>
                                                  <a:pt x="1464" y="2898"/>
                                                </a:cubicBezTo>
                                                <a:cubicBezTo>
                                                  <a:pt x="1455" y="2895"/>
                                                  <a:pt x="1437" y="2889"/>
                                                  <a:pt x="1437" y="2889"/>
                                                </a:cubicBezTo>
                                                <a:cubicBezTo>
                                                  <a:pt x="1417" y="2950"/>
                                                  <a:pt x="1446" y="2890"/>
                                                  <a:pt x="1355" y="2926"/>
                                                </a:cubicBezTo>
                                                <a:cubicBezTo>
                                                  <a:pt x="1345" y="2930"/>
                                                  <a:pt x="1342" y="2944"/>
                                                  <a:pt x="1336" y="2953"/>
                                                </a:cubicBezTo>
                                                <a:cubicBezTo>
                                                  <a:pt x="1333" y="2971"/>
                                                  <a:pt x="1345" y="3003"/>
                                                  <a:pt x="1327" y="3008"/>
                                                </a:cubicBezTo>
                                                <a:cubicBezTo>
                                                  <a:pt x="1306" y="3014"/>
                                                  <a:pt x="1272" y="2972"/>
                                                  <a:pt x="1272" y="2972"/>
                                                </a:cubicBezTo>
                                                <a:cubicBezTo>
                                                  <a:pt x="1242" y="2975"/>
                                                  <a:pt x="1209" y="2969"/>
                                                  <a:pt x="1181" y="2981"/>
                                                </a:cubicBezTo>
                                                <a:cubicBezTo>
                                                  <a:pt x="1172" y="2985"/>
                                                  <a:pt x="1192" y="2999"/>
                                                  <a:pt x="1190" y="3008"/>
                                                </a:cubicBezTo>
                                                <a:cubicBezTo>
                                                  <a:pt x="1188" y="3019"/>
                                                  <a:pt x="1176" y="3026"/>
                                                  <a:pt x="1172" y="3036"/>
                                                </a:cubicBezTo>
                                                <a:cubicBezTo>
                                                  <a:pt x="1164" y="3053"/>
                                                  <a:pt x="1154" y="3090"/>
                                                  <a:pt x="1154" y="3090"/>
                                                </a:cubicBezTo>
                                                <a:cubicBezTo>
                                                  <a:pt x="1178" y="3164"/>
                                                  <a:pt x="1142" y="3079"/>
                                                  <a:pt x="1190" y="3127"/>
                                                </a:cubicBezTo>
                                                <a:cubicBezTo>
                                                  <a:pt x="1197" y="3134"/>
                                                  <a:pt x="1191" y="3148"/>
                                                  <a:pt x="1199" y="3154"/>
                                                </a:cubicBezTo>
                                                <a:cubicBezTo>
                                                  <a:pt x="1215" y="3165"/>
                                                  <a:pt x="1236" y="3167"/>
                                                  <a:pt x="1254" y="3173"/>
                                                </a:cubicBezTo>
                                                <a:cubicBezTo>
                                                  <a:pt x="1263" y="3176"/>
                                                  <a:pt x="1282" y="3182"/>
                                                  <a:pt x="1282" y="3182"/>
                                                </a:cubicBezTo>
                                                <a:cubicBezTo>
                                                  <a:pt x="1219" y="3203"/>
                                                  <a:pt x="1241" y="3187"/>
                                                  <a:pt x="1208" y="3218"/>
                                                </a:cubicBezTo>
                                                <a:cubicBezTo>
                                                  <a:pt x="1177" y="3198"/>
                                                  <a:pt x="1170" y="3175"/>
                                                  <a:pt x="1135" y="3164"/>
                                                </a:cubicBezTo>
                                                <a:cubicBezTo>
                                                  <a:pt x="1048" y="3175"/>
                                                  <a:pt x="968" y="3193"/>
                                                  <a:pt x="879" y="3200"/>
                                                </a:cubicBezTo>
                                                <a:cubicBezTo>
                                                  <a:pt x="857" y="3337"/>
                                                  <a:pt x="894" y="3212"/>
                                                  <a:pt x="843" y="3264"/>
                                                </a:cubicBezTo>
                                                <a:cubicBezTo>
                                                  <a:pt x="836" y="3271"/>
                                                  <a:pt x="843" y="3289"/>
                                                  <a:pt x="834" y="3292"/>
                                                </a:cubicBezTo>
                                                <a:cubicBezTo>
                                                  <a:pt x="805" y="3303"/>
                                                  <a:pt x="773" y="3298"/>
                                                  <a:pt x="742" y="3301"/>
                                                </a:cubicBezTo>
                                                <a:cubicBezTo>
                                                  <a:pt x="682" y="3341"/>
                                                  <a:pt x="682" y="3298"/>
                                                  <a:pt x="696" y="3383"/>
                                                </a:cubicBezTo>
                                                <a:cubicBezTo>
                                                  <a:pt x="708" y="3380"/>
                                                  <a:pt x="721" y="3370"/>
                                                  <a:pt x="733" y="3374"/>
                                                </a:cubicBezTo>
                                                <a:cubicBezTo>
                                                  <a:pt x="799" y="3396"/>
                                                  <a:pt x="702" y="3417"/>
                                                  <a:pt x="779" y="3392"/>
                                                </a:cubicBezTo>
                                                <a:cubicBezTo>
                                                  <a:pt x="849" y="3415"/>
                                                  <a:pt x="815" y="3406"/>
                                                  <a:pt x="879" y="3420"/>
                                                </a:cubicBezTo>
                                                <a:cubicBezTo>
                                                  <a:pt x="896" y="3486"/>
                                                  <a:pt x="894" y="3432"/>
                                                  <a:pt x="861" y="3474"/>
                                                </a:cubicBezTo>
                                                <a:cubicBezTo>
                                                  <a:pt x="825" y="3520"/>
                                                  <a:pt x="891" y="3492"/>
                                                  <a:pt x="815" y="3511"/>
                                                </a:cubicBezTo>
                                                <a:cubicBezTo>
                                                  <a:pt x="818" y="3590"/>
                                                  <a:pt x="831" y="3670"/>
                                                  <a:pt x="824" y="3749"/>
                                                </a:cubicBezTo>
                                                <a:cubicBezTo>
                                                  <a:pt x="816" y="3833"/>
                                                  <a:pt x="675" y="3813"/>
                                                  <a:pt x="907" y="3794"/>
                                                </a:cubicBezTo>
                                                <a:cubicBezTo>
                                                  <a:pt x="916" y="3788"/>
                                                  <a:pt x="924" y="3780"/>
                                                  <a:pt x="934" y="3776"/>
                                                </a:cubicBezTo>
                                                <a:cubicBezTo>
                                                  <a:pt x="946" y="3771"/>
                                                  <a:pt x="961" y="3775"/>
                                                  <a:pt x="971" y="3767"/>
                                                </a:cubicBezTo>
                                                <a:cubicBezTo>
                                                  <a:pt x="978" y="3761"/>
                                                  <a:pt x="975" y="3748"/>
                                                  <a:pt x="980" y="3740"/>
                                                </a:cubicBezTo>
                                                <a:cubicBezTo>
                                                  <a:pt x="996" y="3712"/>
                                                  <a:pt x="1012" y="3718"/>
                                                  <a:pt x="1044" y="3712"/>
                                                </a:cubicBezTo>
                                                <a:cubicBezTo>
                                                  <a:pt x="1061" y="3644"/>
                                                  <a:pt x="1096" y="3664"/>
                                                  <a:pt x="1172" y="3657"/>
                                                </a:cubicBezTo>
                                                <a:cubicBezTo>
                                                  <a:pt x="1214" y="3643"/>
                                                  <a:pt x="1197" y="3632"/>
                                                  <a:pt x="1227" y="3602"/>
                                                </a:cubicBezTo>
                                                <a:cubicBezTo>
                                                  <a:pt x="1236" y="3605"/>
                                                  <a:pt x="1244" y="3612"/>
                                                  <a:pt x="1254" y="3612"/>
                                                </a:cubicBezTo>
                                                <a:cubicBezTo>
                                                  <a:pt x="1318" y="3612"/>
                                                  <a:pt x="1289" y="3564"/>
                                                  <a:pt x="1263" y="3538"/>
                                                </a:cubicBezTo>
                                                <a:cubicBezTo>
                                                  <a:pt x="1310" y="3523"/>
                                                  <a:pt x="1281" y="3526"/>
                                                  <a:pt x="1346" y="3548"/>
                                                </a:cubicBezTo>
                                                <a:cubicBezTo>
                                                  <a:pt x="1355" y="3551"/>
                                                  <a:pt x="1373" y="3557"/>
                                                  <a:pt x="1373" y="3557"/>
                                                </a:cubicBezTo>
                                                <a:cubicBezTo>
                                                  <a:pt x="1388" y="3554"/>
                                                  <a:pt x="1409" y="3560"/>
                                                  <a:pt x="1419" y="3548"/>
                                                </a:cubicBezTo>
                                                <a:cubicBezTo>
                                                  <a:pt x="1435" y="3528"/>
                                                  <a:pt x="1401" y="3502"/>
                                                  <a:pt x="1391" y="3493"/>
                                                </a:cubicBezTo>
                                                <a:cubicBezTo>
                                                  <a:pt x="1432" y="3480"/>
                                                  <a:pt x="1443" y="3482"/>
                                                  <a:pt x="1428" y="3438"/>
                                                </a:cubicBezTo>
                                                <a:cubicBezTo>
                                                  <a:pt x="1443" y="3435"/>
                                                  <a:pt x="1463" y="3440"/>
                                                  <a:pt x="1474" y="3429"/>
                                                </a:cubicBezTo>
                                                <a:cubicBezTo>
                                                  <a:pt x="1491" y="3411"/>
                                                  <a:pt x="1439" y="3384"/>
                                                  <a:pt x="1437" y="3383"/>
                                                </a:cubicBezTo>
                                                <a:cubicBezTo>
                                                  <a:pt x="1501" y="3362"/>
                                                  <a:pt x="1486" y="3383"/>
                                                  <a:pt x="1501" y="3337"/>
                                                </a:cubicBezTo>
                                                <a:cubicBezTo>
                                                  <a:pt x="1537" y="3375"/>
                                                  <a:pt x="1531" y="3337"/>
                                                  <a:pt x="1583" y="3356"/>
                                                </a:cubicBezTo>
                                                <a:cubicBezTo>
                                                  <a:pt x="1644" y="3345"/>
                                                  <a:pt x="1675" y="3327"/>
                                                  <a:pt x="1739" y="3319"/>
                                                </a:cubicBezTo>
                                                <a:cubicBezTo>
                                                  <a:pt x="1772" y="3269"/>
                                                  <a:pt x="1802" y="3280"/>
                                                  <a:pt x="1867" y="3273"/>
                                                </a:cubicBezTo>
                                                <a:cubicBezTo>
                                                  <a:pt x="1896" y="3230"/>
                                                  <a:pt x="1927" y="3221"/>
                                                  <a:pt x="1976" y="3209"/>
                                                </a:cubicBezTo>
                                                <a:cubicBezTo>
                                                  <a:pt x="1985" y="3203"/>
                                                  <a:pt x="1996" y="3199"/>
                                                  <a:pt x="2004" y="3191"/>
                                                </a:cubicBezTo>
                                                <a:cubicBezTo>
                                                  <a:pt x="2012" y="3183"/>
                                                  <a:pt x="2012" y="3168"/>
                                                  <a:pt x="2022" y="3164"/>
                                                </a:cubicBezTo>
                                                <a:cubicBezTo>
                                                  <a:pt x="2042" y="3155"/>
                                                  <a:pt x="2065" y="3157"/>
                                                  <a:pt x="2086" y="3154"/>
                                                </a:cubicBezTo>
                                                <a:cubicBezTo>
                                                  <a:pt x="2109" y="3119"/>
                                                  <a:pt x="2119" y="3114"/>
                                                  <a:pt x="2159" y="3127"/>
                                                </a:cubicBezTo>
                                                <a:cubicBezTo>
                                                  <a:pt x="2171" y="3124"/>
                                                  <a:pt x="2186" y="3126"/>
                                                  <a:pt x="2196" y="3118"/>
                                                </a:cubicBezTo>
                                                <a:cubicBezTo>
                                                  <a:pt x="2213" y="3104"/>
                                                  <a:pt x="2198" y="3069"/>
                                                  <a:pt x="2214" y="3054"/>
                                                </a:cubicBezTo>
                                                <a:cubicBezTo>
                                                  <a:pt x="2223" y="3045"/>
                                                  <a:pt x="2239" y="3048"/>
                                                  <a:pt x="2251" y="3045"/>
                                                </a:cubicBezTo>
                                                <a:cubicBezTo>
                                                  <a:pt x="2248" y="3024"/>
                                                  <a:pt x="2240" y="3002"/>
                                                  <a:pt x="2242" y="2981"/>
                                                </a:cubicBezTo>
                                                <a:cubicBezTo>
                                                  <a:pt x="2243" y="2972"/>
                                                  <a:pt x="2259" y="2971"/>
                                                  <a:pt x="2260" y="2962"/>
                                                </a:cubicBezTo>
                                                <a:cubicBezTo>
                                                  <a:pt x="2266" y="2901"/>
                                                  <a:pt x="2258" y="2899"/>
                                                  <a:pt x="2232" y="2862"/>
                                                </a:cubicBezTo>
                                                <a:cubicBezTo>
                                                  <a:pt x="2229" y="2841"/>
                                                  <a:pt x="2208" y="2813"/>
                                                  <a:pt x="2223" y="2798"/>
                                                </a:cubicBezTo>
                                                <a:cubicBezTo>
                                                  <a:pt x="2274" y="2747"/>
                                                  <a:pt x="2339" y="2822"/>
                                                  <a:pt x="2287" y="2770"/>
                                                </a:cubicBezTo>
                                                <a:cubicBezTo>
                                                  <a:pt x="2284" y="2761"/>
                                                  <a:pt x="2280" y="2752"/>
                                                  <a:pt x="2278" y="2743"/>
                                                </a:cubicBezTo>
                                                <a:cubicBezTo>
                                                  <a:pt x="2274" y="2719"/>
                                                  <a:pt x="2275" y="2694"/>
                                                  <a:pt x="2269" y="2670"/>
                                                </a:cubicBezTo>
                                                <a:cubicBezTo>
                                                  <a:pt x="2264" y="2650"/>
                                                  <a:pt x="2248" y="2634"/>
                                                  <a:pt x="2242" y="2615"/>
                                                </a:cubicBezTo>
                                                <a:cubicBezTo>
                                                  <a:pt x="2237" y="2572"/>
                                                  <a:pt x="2218" y="2520"/>
                                                  <a:pt x="2232" y="2478"/>
                                                </a:cubicBezTo>
                                                <a:cubicBezTo>
                                                  <a:pt x="2223" y="2424"/>
                                                  <a:pt x="2217" y="2363"/>
                                                  <a:pt x="2178" y="2322"/>
                                                </a:cubicBezTo>
                                                <a:cubicBezTo>
                                                  <a:pt x="2162" y="2279"/>
                                                  <a:pt x="2166" y="2265"/>
                                                  <a:pt x="2132" y="2231"/>
                                                </a:cubicBezTo>
                                                <a:cubicBezTo>
                                                  <a:pt x="2121" y="2156"/>
                                                  <a:pt x="2109" y="2154"/>
                                                  <a:pt x="2086" y="2085"/>
                                                </a:cubicBezTo>
                                                <a:cubicBezTo>
                                                  <a:pt x="2080" y="2067"/>
                                                  <a:pt x="2049" y="2072"/>
                                                  <a:pt x="2031" y="2066"/>
                                                </a:cubicBezTo>
                                                <a:cubicBezTo>
                                                  <a:pt x="2021" y="2062"/>
                                                  <a:pt x="2013" y="2054"/>
                                                  <a:pt x="2004" y="2048"/>
                                                </a:cubicBezTo>
                                                <a:cubicBezTo>
                                                  <a:pt x="1992" y="2012"/>
                                                  <a:pt x="1976" y="1993"/>
                                                  <a:pt x="1949" y="1966"/>
                                                </a:cubicBezTo>
                                                <a:cubicBezTo>
                                                  <a:pt x="1927" y="1897"/>
                                                  <a:pt x="1959" y="1977"/>
                                                  <a:pt x="1912" y="1920"/>
                                                </a:cubicBezTo>
                                                <a:cubicBezTo>
                                                  <a:pt x="1886" y="1888"/>
                                                  <a:pt x="1916" y="1884"/>
                                                  <a:pt x="1858" y="1865"/>
                                                </a:cubicBezTo>
                                                <a:cubicBezTo>
                                                  <a:pt x="1813" y="1822"/>
                                                  <a:pt x="1765" y="1856"/>
                                                  <a:pt x="1720" y="1801"/>
                                                </a:cubicBezTo>
                                                <a:cubicBezTo>
                                                  <a:pt x="1676" y="1747"/>
                                                  <a:pt x="1738" y="1798"/>
                                                  <a:pt x="1647" y="1737"/>
                                                </a:cubicBezTo>
                                                <a:cubicBezTo>
                                                  <a:pt x="1638" y="1731"/>
                                                  <a:pt x="1620" y="1719"/>
                                                  <a:pt x="1620" y="1719"/>
                                                </a:cubicBezTo>
                                                <a:cubicBezTo>
                                                  <a:pt x="1598" y="1686"/>
                                                  <a:pt x="1576" y="1650"/>
                                                  <a:pt x="1538" y="1637"/>
                                                </a:cubicBezTo>
                                                <a:cubicBezTo>
                                                  <a:pt x="1524" y="1623"/>
                                                  <a:pt x="1506" y="1614"/>
                                                  <a:pt x="1492" y="1600"/>
                                                </a:cubicBezTo>
                                                <a:cubicBezTo>
                                                  <a:pt x="1484" y="1592"/>
                                                  <a:pt x="1482" y="1580"/>
                                                  <a:pt x="1474" y="1573"/>
                                                </a:cubicBezTo>
                                                <a:cubicBezTo>
                                                  <a:pt x="1434" y="1538"/>
                                                  <a:pt x="1430" y="1539"/>
                                                  <a:pt x="1391" y="1527"/>
                                                </a:cubicBezTo>
                                                <a:cubicBezTo>
                                                  <a:pt x="1380" y="1511"/>
                                                  <a:pt x="1364" y="1498"/>
                                                  <a:pt x="1355" y="1481"/>
                                                </a:cubicBezTo>
                                                <a:cubicBezTo>
                                                  <a:pt x="1346" y="1464"/>
                                                  <a:pt x="1336" y="1426"/>
                                                  <a:pt x="1336" y="1426"/>
                                                </a:cubicBezTo>
                                                <a:cubicBezTo>
                                                  <a:pt x="1339" y="1417"/>
                                                  <a:pt x="1350" y="1408"/>
                                                  <a:pt x="1346" y="1399"/>
                                                </a:cubicBezTo>
                                                <a:cubicBezTo>
                                                  <a:pt x="1342" y="1390"/>
                                                  <a:pt x="1327" y="1394"/>
                                                  <a:pt x="1318" y="1390"/>
                                                </a:cubicBezTo>
                                                <a:cubicBezTo>
                                                  <a:pt x="1308" y="1385"/>
                                                  <a:pt x="1299" y="1379"/>
                                                  <a:pt x="1291" y="1372"/>
                                                </a:cubicBezTo>
                                                <a:cubicBezTo>
                                                  <a:pt x="1262" y="1348"/>
                                                  <a:pt x="1219" y="1320"/>
                                                  <a:pt x="1199" y="1289"/>
                                                </a:cubicBezTo>
                                                <a:cubicBezTo>
                                                  <a:pt x="1193" y="1280"/>
                                                  <a:pt x="1189" y="1269"/>
                                                  <a:pt x="1181" y="1262"/>
                                                </a:cubicBezTo>
                                                <a:cubicBezTo>
                                                  <a:pt x="1174" y="1256"/>
                                                  <a:pt x="1163" y="1256"/>
                                                  <a:pt x="1154" y="1253"/>
                                                </a:cubicBezTo>
                                                <a:cubicBezTo>
                                                  <a:pt x="1131" y="1230"/>
                                                  <a:pt x="1109" y="1217"/>
                                                  <a:pt x="1090" y="1189"/>
                                                </a:cubicBezTo>
                                                <a:cubicBezTo>
                                                  <a:pt x="1093" y="1168"/>
                                                  <a:pt x="1092" y="1145"/>
                                                  <a:pt x="1099" y="1125"/>
                                                </a:cubicBezTo>
                                                <a:cubicBezTo>
                                                  <a:pt x="1102" y="1117"/>
                                                  <a:pt x="1113" y="1114"/>
                                                  <a:pt x="1117" y="1106"/>
                                                </a:cubicBezTo>
                                                <a:cubicBezTo>
                                                  <a:pt x="1138" y="1064"/>
                                                  <a:pt x="1131" y="1036"/>
                                                  <a:pt x="1163" y="1006"/>
                                                </a:cubicBezTo>
                                                <a:cubicBezTo>
                                                  <a:pt x="1166" y="994"/>
                                                  <a:pt x="1166" y="980"/>
                                                  <a:pt x="1172" y="969"/>
                                                </a:cubicBezTo>
                                                <a:cubicBezTo>
                                                  <a:pt x="1211" y="890"/>
                                                  <a:pt x="1227" y="896"/>
                                                  <a:pt x="1318" y="887"/>
                                                </a:cubicBezTo>
                                                <a:cubicBezTo>
                                                  <a:pt x="1334" y="838"/>
                                                  <a:pt x="1371" y="802"/>
                                                  <a:pt x="1400" y="759"/>
                                                </a:cubicBezTo>
                                                <a:cubicBezTo>
                                                  <a:pt x="1414" y="668"/>
                                                  <a:pt x="1405" y="711"/>
                                                  <a:pt x="1455" y="658"/>
                                                </a:cubicBezTo>
                                                <a:cubicBezTo>
                                                  <a:pt x="1458" y="649"/>
                                                  <a:pt x="1455" y="635"/>
                                                  <a:pt x="1464" y="631"/>
                                                </a:cubicBezTo>
                                                <a:cubicBezTo>
                                                  <a:pt x="1473" y="627"/>
                                                  <a:pt x="1482" y="638"/>
                                                  <a:pt x="1492" y="640"/>
                                                </a:cubicBezTo>
                                                <a:cubicBezTo>
                                                  <a:pt x="1519" y="644"/>
                                                  <a:pt x="1547" y="646"/>
                                                  <a:pt x="1574" y="649"/>
                                                </a:cubicBezTo>
                                                <a:cubicBezTo>
                                                  <a:pt x="1583" y="652"/>
                                                  <a:pt x="1592" y="658"/>
                                                  <a:pt x="1602" y="658"/>
                                                </a:cubicBezTo>
                                                <a:cubicBezTo>
                                                  <a:pt x="1620" y="658"/>
                                                  <a:pt x="1647" y="665"/>
                                                  <a:pt x="1656" y="649"/>
                                                </a:cubicBezTo>
                                                <a:cubicBezTo>
                                                  <a:pt x="1666" y="631"/>
                                                  <a:pt x="1631" y="584"/>
                                                  <a:pt x="1620" y="567"/>
                                                </a:cubicBezTo>
                                                <a:cubicBezTo>
                                                  <a:pt x="1629" y="564"/>
                                                  <a:pt x="1638" y="558"/>
                                                  <a:pt x="1647" y="558"/>
                                                </a:cubicBezTo>
                                                <a:cubicBezTo>
                                                  <a:pt x="1657" y="558"/>
                                                  <a:pt x="1665" y="568"/>
                                                  <a:pt x="1675" y="567"/>
                                                </a:cubicBezTo>
                                                <a:cubicBezTo>
                                                  <a:pt x="1694" y="565"/>
                                                  <a:pt x="1730" y="549"/>
                                                  <a:pt x="1730" y="549"/>
                                                </a:cubicBezTo>
                                                <a:cubicBezTo>
                                                  <a:pt x="1748" y="493"/>
                                                  <a:pt x="1799" y="509"/>
                                                  <a:pt x="1858" y="503"/>
                                                </a:cubicBezTo>
                                                <a:cubicBezTo>
                                                  <a:pt x="1845" y="491"/>
                                                  <a:pt x="1837" y="474"/>
                                                  <a:pt x="1821" y="466"/>
                                                </a:cubicBezTo>
                                                <a:cubicBezTo>
                                                  <a:pt x="1798" y="454"/>
                                                  <a:pt x="1771" y="451"/>
                                                  <a:pt x="1748" y="439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FF00">
                                              <a:alpha val="58038"/>
                                            </a:srgbClr>
                                          </a:solidFill>
                                          <a:ln w="25400">
                                            <a:solidFill>
                                              <a:srgbClr val="CCCC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461" name="Freeform 21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276" y="585"/>
                                            <a:ext cx="439" cy="3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6 w 439"/>
                                              <a:gd name="T1" fmla="*/ 0 h 398"/>
                                              <a:gd name="T2" fmla="*/ 19 w 439"/>
                                              <a:gd name="T3" fmla="*/ 73 h 398"/>
                                              <a:gd name="T4" fmla="*/ 46 w 439"/>
                                              <a:gd name="T5" fmla="*/ 146 h 398"/>
                                              <a:gd name="T6" fmla="*/ 83 w 439"/>
                                              <a:gd name="T7" fmla="*/ 210 h 398"/>
                                              <a:gd name="T8" fmla="*/ 74 w 439"/>
                                              <a:gd name="T9" fmla="*/ 265 h 398"/>
                                              <a:gd name="T10" fmla="*/ 101 w 439"/>
                                              <a:gd name="T11" fmla="*/ 274 h 398"/>
                                              <a:gd name="T12" fmla="*/ 165 w 439"/>
                                              <a:gd name="T13" fmla="*/ 293 h 398"/>
                                              <a:gd name="T14" fmla="*/ 266 w 439"/>
                                              <a:gd name="T15" fmla="*/ 375 h 398"/>
                                              <a:gd name="T16" fmla="*/ 275 w 439"/>
                                              <a:gd name="T17" fmla="*/ 384 h 398"/>
                                              <a:gd name="T18" fmla="*/ 202 w 439"/>
                                              <a:gd name="T19" fmla="*/ 338 h 398"/>
                                              <a:gd name="T20" fmla="*/ 385 w 439"/>
                                              <a:gd name="T21" fmla="*/ 238 h 398"/>
                                              <a:gd name="T22" fmla="*/ 439 w 439"/>
                                              <a:gd name="T23" fmla="*/ 174 h 398"/>
                                              <a:gd name="T24" fmla="*/ 0 60000 65536"/>
                                              <a:gd name="T25" fmla="*/ 0 60000 65536"/>
                                              <a:gd name="T26" fmla="*/ 0 60000 65536"/>
                                              <a:gd name="T27" fmla="*/ 0 60000 65536"/>
                                              <a:gd name="T28" fmla="*/ 0 60000 65536"/>
                                              <a:gd name="T29" fmla="*/ 0 60000 65536"/>
                                              <a:gd name="T30" fmla="*/ 0 60000 65536"/>
                                              <a:gd name="T31" fmla="*/ 0 60000 65536"/>
                                              <a:gd name="T32" fmla="*/ 0 60000 65536"/>
                                              <a:gd name="T33" fmla="*/ 0 60000 65536"/>
                                              <a:gd name="T34" fmla="*/ 0 60000 65536"/>
                                              <a:gd name="T35" fmla="*/ 0 60000 65536"/>
                                              <a:gd name="T36" fmla="*/ 0 w 439"/>
                                              <a:gd name="T37" fmla="*/ 0 h 398"/>
                                              <a:gd name="T38" fmla="*/ 439 w 439"/>
                                              <a:gd name="T39" fmla="*/ 398 h 398"/>
                                            </a:gdLst>
                                            <a:ahLst/>
                                            <a:cxnLst>
                                              <a:cxn ang="T24">
                                                <a:pos x="T0" y="T1"/>
                                              </a:cxn>
                                              <a:cxn ang="T25">
                                                <a:pos x="T2" y="T3"/>
                                              </a:cxn>
                                              <a:cxn ang="T26">
                                                <a:pos x="T4" y="T5"/>
                                              </a:cxn>
                                              <a:cxn ang="T27">
                                                <a:pos x="T6" y="T7"/>
                                              </a:cxn>
                                              <a:cxn ang="T28">
                                                <a:pos x="T8" y="T9"/>
                                              </a:cxn>
                                              <a:cxn ang="T29">
                                                <a:pos x="T10" y="T11"/>
                                              </a:cxn>
                                              <a:cxn ang="T30">
                                                <a:pos x="T12" y="T13"/>
                                              </a:cxn>
                                              <a:cxn ang="T31">
                                                <a:pos x="T14" y="T15"/>
                                              </a:cxn>
                                              <a:cxn ang="T32">
                                                <a:pos x="T16" y="T17"/>
                                              </a:cxn>
                                              <a:cxn ang="T33">
                                                <a:pos x="T18" y="T19"/>
                                              </a:cxn>
                                              <a:cxn ang="T34">
                                                <a:pos x="T20" y="T21"/>
                                              </a:cxn>
                                              <a:cxn ang="T35">
                                                <a:pos x="T22" y="T23"/>
                                              </a:cxn>
                                            </a:cxnLst>
                                            <a:rect l="T36" t="T37" r="T38" b="T39"/>
                                            <a:pathLst>
                                              <a:path w="439" h="398">
                                                <a:moveTo>
                                                  <a:pt x="46" y="0"/>
                                                </a:moveTo>
                                                <a:cubicBezTo>
                                                  <a:pt x="60" y="42"/>
                                                  <a:pt x="65" y="58"/>
                                                  <a:pt x="19" y="73"/>
                                                </a:cubicBezTo>
                                                <a:cubicBezTo>
                                                  <a:pt x="5" y="115"/>
                                                  <a:pt x="0" y="131"/>
                                                  <a:pt x="46" y="146"/>
                                                </a:cubicBezTo>
                                                <a:cubicBezTo>
                                                  <a:pt x="30" y="196"/>
                                                  <a:pt x="32" y="198"/>
                                                  <a:pt x="83" y="210"/>
                                                </a:cubicBezTo>
                                                <a:cubicBezTo>
                                                  <a:pt x="80" y="228"/>
                                                  <a:pt x="69" y="247"/>
                                                  <a:pt x="74" y="265"/>
                                                </a:cubicBezTo>
                                                <a:cubicBezTo>
                                                  <a:pt x="77" y="274"/>
                                                  <a:pt x="92" y="271"/>
                                                  <a:pt x="101" y="274"/>
                                                </a:cubicBezTo>
                                                <a:cubicBezTo>
                                                  <a:pt x="181" y="298"/>
                                                  <a:pt x="101" y="272"/>
                                                  <a:pt x="165" y="293"/>
                                                </a:cubicBezTo>
                                                <a:cubicBezTo>
                                                  <a:pt x="190" y="371"/>
                                                  <a:pt x="176" y="362"/>
                                                  <a:pt x="266" y="375"/>
                                                </a:cubicBezTo>
                                                <a:cubicBezTo>
                                                  <a:pt x="336" y="398"/>
                                                  <a:pt x="340" y="397"/>
                                                  <a:pt x="275" y="384"/>
                                                </a:cubicBezTo>
                                                <a:cubicBezTo>
                                                  <a:pt x="248" y="367"/>
                                                  <a:pt x="224" y="361"/>
                                                  <a:pt x="202" y="338"/>
                                                </a:cubicBezTo>
                                                <a:cubicBezTo>
                                                  <a:pt x="158" y="205"/>
                                                  <a:pt x="290" y="243"/>
                                                  <a:pt x="385" y="238"/>
                                                </a:cubicBezTo>
                                                <a:cubicBezTo>
                                                  <a:pt x="421" y="214"/>
                                                  <a:pt x="411" y="202"/>
                                                  <a:pt x="439" y="174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7459" name="Freeform 22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34" y="466"/>
                                          <a:ext cx="959" cy="527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430 w 959"/>
                                            <a:gd name="T1" fmla="*/ 0 h 527"/>
                                            <a:gd name="T2" fmla="*/ 476 w 959"/>
                                            <a:gd name="T3" fmla="*/ 28 h 527"/>
                                            <a:gd name="T4" fmla="*/ 485 w 959"/>
                                            <a:gd name="T5" fmla="*/ 64 h 527"/>
                                            <a:gd name="T6" fmla="*/ 540 w 959"/>
                                            <a:gd name="T7" fmla="*/ 73 h 527"/>
                                            <a:gd name="T8" fmla="*/ 604 w 959"/>
                                            <a:gd name="T9" fmla="*/ 128 h 527"/>
                                            <a:gd name="T10" fmla="*/ 640 w 959"/>
                                            <a:gd name="T11" fmla="*/ 174 h 527"/>
                                            <a:gd name="T12" fmla="*/ 695 w 959"/>
                                            <a:gd name="T13" fmla="*/ 192 h 527"/>
                                            <a:gd name="T14" fmla="*/ 704 w 959"/>
                                            <a:gd name="T15" fmla="*/ 220 h 527"/>
                                            <a:gd name="T16" fmla="*/ 759 w 959"/>
                                            <a:gd name="T17" fmla="*/ 238 h 527"/>
                                            <a:gd name="T18" fmla="*/ 796 w 959"/>
                                            <a:gd name="T19" fmla="*/ 284 h 527"/>
                                            <a:gd name="T20" fmla="*/ 851 w 959"/>
                                            <a:gd name="T21" fmla="*/ 311 h 527"/>
                                            <a:gd name="T22" fmla="*/ 905 w 959"/>
                                            <a:gd name="T23" fmla="*/ 348 h 527"/>
                                            <a:gd name="T24" fmla="*/ 915 w 959"/>
                                            <a:gd name="T25" fmla="*/ 375 h 527"/>
                                            <a:gd name="T26" fmla="*/ 924 w 959"/>
                                            <a:gd name="T27" fmla="*/ 403 h 527"/>
                                            <a:gd name="T28" fmla="*/ 905 w 959"/>
                                            <a:gd name="T29" fmla="*/ 512 h 527"/>
                                            <a:gd name="T30" fmla="*/ 841 w 959"/>
                                            <a:gd name="T31" fmla="*/ 503 h 527"/>
                                            <a:gd name="T32" fmla="*/ 686 w 959"/>
                                            <a:gd name="T33" fmla="*/ 430 h 527"/>
                                            <a:gd name="T34" fmla="*/ 585 w 959"/>
                                            <a:gd name="T35" fmla="*/ 375 h 527"/>
                                            <a:gd name="T36" fmla="*/ 540 w 959"/>
                                            <a:gd name="T37" fmla="*/ 339 h 527"/>
                                            <a:gd name="T38" fmla="*/ 457 w 959"/>
                                            <a:gd name="T39" fmla="*/ 293 h 527"/>
                                            <a:gd name="T40" fmla="*/ 393 w 959"/>
                                            <a:gd name="T41" fmla="*/ 238 h 527"/>
                                            <a:gd name="T42" fmla="*/ 348 w 959"/>
                                            <a:gd name="T43" fmla="*/ 174 h 527"/>
                                            <a:gd name="T44" fmla="*/ 256 w 959"/>
                                            <a:gd name="T45" fmla="*/ 174 h 527"/>
                                            <a:gd name="T46" fmla="*/ 192 w 959"/>
                                            <a:gd name="T47" fmla="*/ 119 h 527"/>
                                            <a:gd name="T48" fmla="*/ 137 w 959"/>
                                            <a:gd name="T49" fmla="*/ 101 h 527"/>
                                            <a:gd name="T50" fmla="*/ 0 w 959"/>
                                            <a:gd name="T51" fmla="*/ 37 h 527"/>
                                            <a:gd name="T52" fmla="*/ 0 60000 65536"/>
                                            <a:gd name="T53" fmla="*/ 0 60000 65536"/>
                                            <a:gd name="T54" fmla="*/ 0 60000 65536"/>
                                            <a:gd name="T55" fmla="*/ 0 60000 65536"/>
                                            <a:gd name="T56" fmla="*/ 0 60000 65536"/>
                                            <a:gd name="T57" fmla="*/ 0 60000 65536"/>
                                            <a:gd name="T58" fmla="*/ 0 60000 65536"/>
                                            <a:gd name="T59" fmla="*/ 0 60000 65536"/>
                                            <a:gd name="T60" fmla="*/ 0 60000 65536"/>
                                            <a:gd name="T61" fmla="*/ 0 60000 65536"/>
                                            <a:gd name="T62" fmla="*/ 0 60000 65536"/>
                                            <a:gd name="T63" fmla="*/ 0 60000 65536"/>
                                            <a:gd name="T64" fmla="*/ 0 60000 65536"/>
                                            <a:gd name="T65" fmla="*/ 0 60000 65536"/>
                                            <a:gd name="T66" fmla="*/ 0 60000 65536"/>
                                            <a:gd name="T67" fmla="*/ 0 60000 65536"/>
                                            <a:gd name="T68" fmla="*/ 0 60000 65536"/>
                                            <a:gd name="T69" fmla="*/ 0 60000 65536"/>
                                            <a:gd name="T70" fmla="*/ 0 60000 65536"/>
                                            <a:gd name="T71" fmla="*/ 0 60000 65536"/>
                                            <a:gd name="T72" fmla="*/ 0 60000 65536"/>
                                            <a:gd name="T73" fmla="*/ 0 60000 65536"/>
                                            <a:gd name="T74" fmla="*/ 0 60000 65536"/>
                                            <a:gd name="T75" fmla="*/ 0 60000 65536"/>
                                            <a:gd name="T76" fmla="*/ 0 60000 65536"/>
                                            <a:gd name="T77" fmla="*/ 0 60000 65536"/>
                                            <a:gd name="T78" fmla="*/ 0 w 959"/>
                                            <a:gd name="T79" fmla="*/ 0 h 527"/>
                                            <a:gd name="T80" fmla="*/ 959 w 959"/>
                                            <a:gd name="T81" fmla="*/ 527 h 527"/>
                                          </a:gdLst>
                                          <a:ahLst/>
                                          <a:cxnLst>
                                            <a:cxn ang="T52">
                                              <a:pos x="T0" y="T1"/>
                                            </a:cxn>
                                            <a:cxn ang="T53">
                                              <a:pos x="T2" y="T3"/>
                                            </a:cxn>
                                            <a:cxn ang="T54">
                                              <a:pos x="T4" y="T5"/>
                                            </a:cxn>
                                            <a:cxn ang="T55">
                                              <a:pos x="T6" y="T7"/>
                                            </a:cxn>
                                            <a:cxn ang="T56">
                                              <a:pos x="T8" y="T9"/>
                                            </a:cxn>
                                            <a:cxn ang="T57">
                                              <a:pos x="T10" y="T11"/>
                                            </a:cxn>
                                            <a:cxn ang="T58">
                                              <a:pos x="T12" y="T13"/>
                                            </a:cxn>
                                            <a:cxn ang="T59">
                                              <a:pos x="T14" y="T15"/>
                                            </a:cxn>
                                            <a:cxn ang="T60">
                                              <a:pos x="T16" y="T17"/>
                                            </a:cxn>
                                            <a:cxn ang="T61">
                                              <a:pos x="T18" y="T19"/>
                                            </a:cxn>
                                            <a:cxn ang="T62">
                                              <a:pos x="T20" y="T21"/>
                                            </a:cxn>
                                            <a:cxn ang="T63">
                                              <a:pos x="T22" y="T23"/>
                                            </a:cxn>
                                            <a:cxn ang="T64">
                                              <a:pos x="T24" y="T25"/>
                                            </a:cxn>
                                            <a:cxn ang="T65">
                                              <a:pos x="T26" y="T27"/>
                                            </a:cxn>
                                            <a:cxn ang="T66">
                                              <a:pos x="T28" y="T29"/>
                                            </a:cxn>
                                            <a:cxn ang="T67">
                                              <a:pos x="T30" y="T31"/>
                                            </a:cxn>
                                            <a:cxn ang="T68">
                                              <a:pos x="T32" y="T33"/>
                                            </a:cxn>
                                            <a:cxn ang="T69">
                                              <a:pos x="T34" y="T35"/>
                                            </a:cxn>
                                            <a:cxn ang="T70">
                                              <a:pos x="T36" y="T37"/>
                                            </a:cxn>
                                            <a:cxn ang="T71">
                                              <a:pos x="T38" y="T39"/>
                                            </a:cxn>
                                            <a:cxn ang="T72">
                                              <a:pos x="T40" y="T41"/>
                                            </a:cxn>
                                            <a:cxn ang="T73">
                                              <a:pos x="T42" y="T43"/>
                                            </a:cxn>
                                            <a:cxn ang="T74">
                                              <a:pos x="T44" y="T45"/>
                                            </a:cxn>
                                            <a:cxn ang="T75">
                                              <a:pos x="T46" y="T47"/>
                                            </a:cxn>
                                            <a:cxn ang="T76">
                                              <a:pos x="T48" y="T49"/>
                                            </a:cxn>
                                            <a:cxn ang="T77">
                                              <a:pos x="T50" y="T51"/>
                                            </a:cxn>
                                          </a:cxnLst>
                                          <a:rect l="T78" t="T79" r="T80" b="T81"/>
                                          <a:pathLst>
                                            <a:path w="959" h="527">
                                              <a:moveTo>
                                                <a:pt x="430" y="0"/>
                                              </a:moveTo>
                                              <a:cubicBezTo>
                                                <a:pt x="449" y="6"/>
                                                <a:pt x="465" y="7"/>
                                                <a:pt x="476" y="28"/>
                                              </a:cubicBezTo>
                                              <a:cubicBezTo>
                                                <a:pt x="482" y="39"/>
                                                <a:pt x="475" y="57"/>
                                                <a:pt x="485" y="64"/>
                                              </a:cubicBezTo>
                                              <a:cubicBezTo>
                                                <a:pt x="500" y="75"/>
                                                <a:pt x="522" y="70"/>
                                                <a:pt x="540" y="73"/>
                                              </a:cubicBezTo>
                                              <a:cubicBezTo>
                                                <a:pt x="567" y="101"/>
                                                <a:pt x="565" y="115"/>
                                                <a:pt x="604" y="128"/>
                                              </a:cubicBezTo>
                                              <a:cubicBezTo>
                                                <a:pt x="617" y="142"/>
                                                <a:pt x="623" y="164"/>
                                                <a:pt x="640" y="174"/>
                                              </a:cubicBezTo>
                                              <a:cubicBezTo>
                                                <a:pt x="656" y="184"/>
                                                <a:pt x="695" y="192"/>
                                                <a:pt x="695" y="192"/>
                                              </a:cubicBezTo>
                                              <a:cubicBezTo>
                                                <a:pt x="698" y="201"/>
                                                <a:pt x="696" y="214"/>
                                                <a:pt x="704" y="220"/>
                                              </a:cubicBezTo>
                                              <a:cubicBezTo>
                                                <a:pt x="720" y="231"/>
                                                <a:pt x="759" y="238"/>
                                                <a:pt x="759" y="238"/>
                                              </a:cubicBezTo>
                                              <a:cubicBezTo>
                                                <a:pt x="768" y="251"/>
                                                <a:pt x="781" y="275"/>
                                                <a:pt x="796" y="284"/>
                                              </a:cubicBezTo>
                                              <a:cubicBezTo>
                                                <a:pt x="853" y="319"/>
                                                <a:pt x="793" y="262"/>
                                                <a:pt x="851" y="311"/>
                                              </a:cubicBezTo>
                                              <a:cubicBezTo>
                                                <a:pt x="898" y="350"/>
                                                <a:pt x="856" y="332"/>
                                                <a:pt x="905" y="348"/>
                                              </a:cubicBezTo>
                                              <a:cubicBezTo>
                                                <a:pt x="908" y="357"/>
                                                <a:pt x="908" y="368"/>
                                                <a:pt x="915" y="375"/>
                                              </a:cubicBezTo>
                                              <a:cubicBezTo>
                                                <a:pt x="939" y="399"/>
                                                <a:pt x="959" y="366"/>
                                                <a:pt x="924" y="403"/>
                                              </a:cubicBezTo>
                                              <a:cubicBezTo>
                                                <a:pt x="912" y="438"/>
                                                <a:pt x="931" y="486"/>
                                                <a:pt x="905" y="512"/>
                                              </a:cubicBezTo>
                                              <a:cubicBezTo>
                                                <a:pt x="890" y="527"/>
                                                <a:pt x="862" y="506"/>
                                                <a:pt x="841" y="503"/>
                                              </a:cubicBezTo>
                                              <a:cubicBezTo>
                                                <a:pt x="796" y="436"/>
                                                <a:pt x="773" y="439"/>
                                                <a:pt x="686" y="430"/>
                                              </a:cubicBezTo>
                                              <a:cubicBezTo>
                                                <a:pt x="648" y="417"/>
                                                <a:pt x="625" y="388"/>
                                                <a:pt x="585" y="375"/>
                                              </a:cubicBezTo>
                                              <a:cubicBezTo>
                                                <a:pt x="549" y="320"/>
                                                <a:pt x="589" y="369"/>
                                                <a:pt x="540" y="339"/>
                                              </a:cubicBezTo>
                                              <a:cubicBezTo>
                                                <a:pt x="503" y="316"/>
                                                <a:pt x="506" y="305"/>
                                                <a:pt x="457" y="293"/>
                                              </a:cubicBezTo>
                                              <a:cubicBezTo>
                                                <a:pt x="433" y="256"/>
                                                <a:pt x="423" y="266"/>
                                                <a:pt x="393" y="238"/>
                                              </a:cubicBezTo>
                                              <a:cubicBezTo>
                                                <a:pt x="372" y="174"/>
                                                <a:pt x="393" y="189"/>
                                                <a:pt x="348" y="174"/>
                                              </a:cubicBezTo>
                                              <a:cubicBezTo>
                                                <a:pt x="314" y="142"/>
                                                <a:pt x="296" y="161"/>
                                                <a:pt x="256" y="174"/>
                                              </a:cubicBezTo>
                                              <a:cubicBezTo>
                                                <a:pt x="208" y="158"/>
                                                <a:pt x="226" y="135"/>
                                                <a:pt x="192" y="119"/>
                                              </a:cubicBezTo>
                                              <a:cubicBezTo>
                                                <a:pt x="175" y="111"/>
                                                <a:pt x="137" y="101"/>
                                                <a:pt x="137" y="101"/>
                                              </a:cubicBezTo>
                                              <a:cubicBezTo>
                                                <a:pt x="104" y="50"/>
                                                <a:pt x="58" y="37"/>
                                                <a:pt x="0" y="37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7457" name="Freeform 23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920" y="1023"/>
                                        <a:ext cx="430" cy="202"/>
                                      </a:xfrm>
                                      <a:custGeom>
                                        <a:avLst/>
                                        <a:gdLst>
                                          <a:gd name="T0" fmla="*/ 0 w 430"/>
                                          <a:gd name="T1" fmla="*/ 1 h 202"/>
                                          <a:gd name="T2" fmla="*/ 55 w 430"/>
                                          <a:gd name="T3" fmla="*/ 10 h 202"/>
                                          <a:gd name="T4" fmla="*/ 82 w 430"/>
                                          <a:gd name="T5" fmla="*/ 1 h 202"/>
                                          <a:gd name="T6" fmla="*/ 137 w 430"/>
                                          <a:gd name="T7" fmla="*/ 19 h 202"/>
                                          <a:gd name="T8" fmla="*/ 165 w 430"/>
                                          <a:gd name="T9" fmla="*/ 28 h 202"/>
                                          <a:gd name="T10" fmla="*/ 247 w 430"/>
                                          <a:gd name="T11" fmla="*/ 65 h 202"/>
                                          <a:gd name="T12" fmla="*/ 320 w 430"/>
                                          <a:gd name="T13" fmla="*/ 120 h 202"/>
                                          <a:gd name="T14" fmla="*/ 338 w 430"/>
                                          <a:gd name="T15" fmla="*/ 147 h 202"/>
                                          <a:gd name="T16" fmla="*/ 347 w 430"/>
                                          <a:gd name="T17" fmla="*/ 175 h 202"/>
                                          <a:gd name="T18" fmla="*/ 402 w 430"/>
                                          <a:gd name="T19" fmla="*/ 193 h 202"/>
                                          <a:gd name="T20" fmla="*/ 430 w 430"/>
                                          <a:gd name="T21" fmla="*/ 202 h 202"/>
                                          <a:gd name="T22" fmla="*/ 402 w 430"/>
                                          <a:gd name="T23" fmla="*/ 193 h 202"/>
                                          <a:gd name="T24" fmla="*/ 347 w 430"/>
                                          <a:gd name="T25" fmla="*/ 184 h 202"/>
                                          <a:gd name="T26" fmla="*/ 338 w 430"/>
                                          <a:gd name="T27" fmla="*/ 156 h 202"/>
                                          <a:gd name="T28" fmla="*/ 274 w 430"/>
                                          <a:gd name="T29" fmla="*/ 184 h 202"/>
                                          <a:gd name="T30" fmla="*/ 192 w 430"/>
                                          <a:gd name="T31" fmla="*/ 156 h 202"/>
                                          <a:gd name="T32" fmla="*/ 110 w 430"/>
                                          <a:gd name="T33" fmla="*/ 184 h 202"/>
                                          <a:gd name="T34" fmla="*/ 0 60000 65536"/>
                                          <a:gd name="T35" fmla="*/ 0 60000 65536"/>
                                          <a:gd name="T36" fmla="*/ 0 60000 65536"/>
                                          <a:gd name="T37" fmla="*/ 0 60000 65536"/>
                                          <a:gd name="T38" fmla="*/ 0 60000 65536"/>
                                          <a:gd name="T39" fmla="*/ 0 60000 65536"/>
                                          <a:gd name="T40" fmla="*/ 0 60000 65536"/>
                                          <a:gd name="T41" fmla="*/ 0 60000 65536"/>
                                          <a:gd name="T42" fmla="*/ 0 60000 65536"/>
                                          <a:gd name="T43" fmla="*/ 0 60000 65536"/>
                                          <a:gd name="T44" fmla="*/ 0 60000 65536"/>
                                          <a:gd name="T45" fmla="*/ 0 60000 65536"/>
                                          <a:gd name="T46" fmla="*/ 0 60000 65536"/>
                                          <a:gd name="T47" fmla="*/ 0 60000 65536"/>
                                          <a:gd name="T48" fmla="*/ 0 60000 65536"/>
                                          <a:gd name="T49" fmla="*/ 0 60000 65536"/>
                                          <a:gd name="T50" fmla="*/ 0 60000 65536"/>
                                          <a:gd name="T51" fmla="*/ 0 w 430"/>
                                          <a:gd name="T52" fmla="*/ 0 h 202"/>
                                          <a:gd name="T53" fmla="*/ 430 w 430"/>
                                          <a:gd name="T54" fmla="*/ 202 h 202"/>
                                        </a:gdLst>
                                        <a:ahLst/>
                                        <a:cxnLst>
                                          <a:cxn ang="T34">
                                            <a:pos x="T0" y="T1"/>
                                          </a:cxn>
                                          <a:cxn ang="T35">
                                            <a:pos x="T2" y="T3"/>
                                          </a:cxn>
                                          <a:cxn ang="T36">
                                            <a:pos x="T4" y="T5"/>
                                          </a:cxn>
                                          <a:cxn ang="T37">
                                            <a:pos x="T6" y="T7"/>
                                          </a:cxn>
                                          <a:cxn ang="T38">
                                            <a:pos x="T8" y="T9"/>
                                          </a:cxn>
                                          <a:cxn ang="T39">
                                            <a:pos x="T10" y="T11"/>
                                          </a:cxn>
                                          <a:cxn ang="T40">
                                            <a:pos x="T12" y="T13"/>
                                          </a:cxn>
                                          <a:cxn ang="T41">
                                            <a:pos x="T14" y="T15"/>
                                          </a:cxn>
                                          <a:cxn ang="T42">
                                            <a:pos x="T16" y="T17"/>
                                          </a:cxn>
                                          <a:cxn ang="T43">
                                            <a:pos x="T18" y="T19"/>
                                          </a:cxn>
                                          <a:cxn ang="T44">
                                            <a:pos x="T20" y="T21"/>
                                          </a:cxn>
                                          <a:cxn ang="T45">
                                            <a:pos x="T22" y="T23"/>
                                          </a:cxn>
                                          <a:cxn ang="T46">
                                            <a:pos x="T24" y="T25"/>
                                          </a:cxn>
                                          <a:cxn ang="T47">
                                            <a:pos x="T26" y="T27"/>
                                          </a:cxn>
                                          <a:cxn ang="T48">
                                            <a:pos x="T28" y="T29"/>
                                          </a:cxn>
                                          <a:cxn ang="T49">
                                            <a:pos x="T30" y="T31"/>
                                          </a:cxn>
                                          <a:cxn ang="T50">
                                            <a:pos x="T32" y="T33"/>
                                          </a:cxn>
                                        </a:cxnLst>
                                        <a:rect l="T51" t="T52" r="T53" b="T54"/>
                                        <a:pathLst>
                                          <a:path w="430" h="202">
                                            <a:moveTo>
                                              <a:pt x="0" y="1"/>
                                            </a:moveTo>
                                            <a:cubicBezTo>
                                              <a:pt x="18" y="4"/>
                                              <a:pt x="36" y="10"/>
                                              <a:pt x="55" y="10"/>
                                            </a:cubicBezTo>
                                            <a:cubicBezTo>
                                              <a:pt x="64" y="10"/>
                                              <a:pt x="73" y="0"/>
                                              <a:pt x="82" y="1"/>
                                            </a:cubicBezTo>
                                            <a:cubicBezTo>
                                              <a:pt x="101" y="3"/>
                                              <a:pt x="119" y="13"/>
                                              <a:pt x="137" y="19"/>
                                            </a:cubicBezTo>
                                            <a:cubicBezTo>
                                              <a:pt x="146" y="22"/>
                                              <a:pt x="165" y="28"/>
                                              <a:pt x="165" y="28"/>
                                            </a:cubicBezTo>
                                            <a:cubicBezTo>
                                              <a:pt x="190" y="54"/>
                                              <a:pt x="212" y="56"/>
                                              <a:pt x="247" y="65"/>
                                            </a:cubicBezTo>
                                            <a:cubicBezTo>
                                              <a:pt x="273" y="82"/>
                                              <a:pt x="294" y="103"/>
                                              <a:pt x="320" y="120"/>
                                            </a:cubicBezTo>
                                            <a:cubicBezTo>
                                              <a:pt x="326" y="129"/>
                                              <a:pt x="333" y="137"/>
                                              <a:pt x="338" y="147"/>
                                            </a:cubicBezTo>
                                            <a:cubicBezTo>
                                              <a:pt x="342" y="156"/>
                                              <a:pt x="339" y="169"/>
                                              <a:pt x="347" y="175"/>
                                            </a:cubicBezTo>
                                            <a:cubicBezTo>
                                              <a:pt x="363" y="186"/>
                                              <a:pt x="384" y="187"/>
                                              <a:pt x="402" y="193"/>
                                            </a:cubicBezTo>
                                            <a:cubicBezTo>
                                              <a:pt x="411" y="196"/>
                                              <a:pt x="430" y="202"/>
                                              <a:pt x="430" y="202"/>
                                            </a:cubicBezTo>
                                            <a:cubicBezTo>
                                              <a:pt x="430" y="202"/>
                                              <a:pt x="411" y="196"/>
                                              <a:pt x="402" y="193"/>
                                            </a:cubicBezTo>
                                            <a:cubicBezTo>
                                              <a:pt x="384" y="187"/>
                                              <a:pt x="365" y="187"/>
                                              <a:pt x="347" y="184"/>
                                            </a:cubicBezTo>
                                            <a:cubicBezTo>
                                              <a:pt x="344" y="175"/>
                                              <a:pt x="347" y="159"/>
                                              <a:pt x="338" y="156"/>
                                            </a:cubicBezTo>
                                            <a:cubicBezTo>
                                              <a:pt x="308" y="146"/>
                                              <a:pt x="291" y="168"/>
                                              <a:pt x="274" y="184"/>
                                            </a:cubicBezTo>
                                            <a:cubicBezTo>
                                              <a:pt x="210" y="163"/>
                                              <a:pt x="237" y="173"/>
                                              <a:pt x="192" y="156"/>
                                            </a:cubicBezTo>
                                            <a:cubicBezTo>
                                              <a:pt x="165" y="184"/>
                                              <a:pt x="148" y="184"/>
                                              <a:pt x="110" y="184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7455" name="Freeform 24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810" y="1243"/>
                                      <a:ext cx="512" cy="293"/>
                                    </a:xfrm>
                                    <a:custGeom>
                                      <a:avLst/>
                                      <a:gdLst>
                                        <a:gd name="T0" fmla="*/ 0 w 512"/>
                                        <a:gd name="T1" fmla="*/ 0 h 293"/>
                                        <a:gd name="T2" fmla="*/ 28 w 512"/>
                                        <a:gd name="T3" fmla="*/ 10 h 293"/>
                                        <a:gd name="T4" fmla="*/ 37 w 512"/>
                                        <a:gd name="T5" fmla="*/ 46 h 293"/>
                                        <a:gd name="T6" fmla="*/ 119 w 512"/>
                                        <a:gd name="T7" fmla="*/ 55 h 293"/>
                                        <a:gd name="T8" fmla="*/ 110 w 512"/>
                                        <a:gd name="T9" fmla="*/ 83 h 293"/>
                                        <a:gd name="T10" fmla="*/ 92 w 512"/>
                                        <a:gd name="T11" fmla="*/ 110 h 293"/>
                                        <a:gd name="T12" fmla="*/ 137 w 512"/>
                                        <a:gd name="T13" fmla="*/ 138 h 293"/>
                                        <a:gd name="T14" fmla="*/ 201 w 512"/>
                                        <a:gd name="T15" fmla="*/ 156 h 293"/>
                                        <a:gd name="T16" fmla="*/ 265 w 512"/>
                                        <a:gd name="T17" fmla="*/ 183 h 293"/>
                                        <a:gd name="T18" fmla="*/ 284 w 512"/>
                                        <a:gd name="T19" fmla="*/ 202 h 293"/>
                                        <a:gd name="T20" fmla="*/ 339 w 512"/>
                                        <a:gd name="T21" fmla="*/ 229 h 293"/>
                                        <a:gd name="T22" fmla="*/ 366 w 512"/>
                                        <a:gd name="T23" fmla="*/ 247 h 293"/>
                                        <a:gd name="T24" fmla="*/ 393 w 512"/>
                                        <a:gd name="T25" fmla="*/ 256 h 293"/>
                                        <a:gd name="T26" fmla="*/ 439 w 512"/>
                                        <a:gd name="T27" fmla="*/ 293 h 293"/>
                                        <a:gd name="T28" fmla="*/ 512 w 512"/>
                                        <a:gd name="T29" fmla="*/ 284 h 293"/>
                                        <a:gd name="T30" fmla="*/ 0 60000 65536"/>
                                        <a:gd name="T31" fmla="*/ 0 60000 65536"/>
                                        <a:gd name="T32" fmla="*/ 0 60000 65536"/>
                                        <a:gd name="T33" fmla="*/ 0 60000 65536"/>
                                        <a:gd name="T34" fmla="*/ 0 60000 65536"/>
                                        <a:gd name="T35" fmla="*/ 0 60000 65536"/>
                                        <a:gd name="T36" fmla="*/ 0 60000 65536"/>
                                        <a:gd name="T37" fmla="*/ 0 60000 65536"/>
                                        <a:gd name="T38" fmla="*/ 0 60000 65536"/>
                                        <a:gd name="T39" fmla="*/ 0 60000 65536"/>
                                        <a:gd name="T40" fmla="*/ 0 60000 65536"/>
                                        <a:gd name="T41" fmla="*/ 0 60000 65536"/>
                                        <a:gd name="T42" fmla="*/ 0 60000 65536"/>
                                        <a:gd name="T43" fmla="*/ 0 60000 65536"/>
                                        <a:gd name="T44" fmla="*/ 0 60000 65536"/>
                                        <a:gd name="T45" fmla="*/ 0 w 512"/>
                                        <a:gd name="T46" fmla="*/ 0 h 293"/>
                                        <a:gd name="T47" fmla="*/ 512 w 512"/>
                                        <a:gd name="T48" fmla="*/ 293 h 293"/>
                                      </a:gdLst>
                                      <a:ahLst/>
                                      <a:cxnLst>
                                        <a:cxn ang="T30">
                                          <a:pos x="T0" y="T1"/>
                                        </a:cxn>
                                        <a:cxn ang="T31">
                                          <a:pos x="T2" y="T3"/>
                                        </a:cxn>
                                        <a:cxn ang="T32">
                                          <a:pos x="T4" y="T5"/>
                                        </a:cxn>
                                        <a:cxn ang="T33">
                                          <a:pos x="T6" y="T7"/>
                                        </a:cxn>
                                        <a:cxn ang="T34">
                                          <a:pos x="T8" y="T9"/>
                                        </a:cxn>
                                        <a:cxn ang="T35">
                                          <a:pos x="T10" y="T11"/>
                                        </a:cxn>
                                        <a:cxn ang="T36">
                                          <a:pos x="T12" y="T13"/>
                                        </a:cxn>
                                        <a:cxn ang="T37">
                                          <a:pos x="T14" y="T15"/>
                                        </a:cxn>
                                        <a:cxn ang="T38">
                                          <a:pos x="T16" y="T17"/>
                                        </a:cxn>
                                        <a:cxn ang="T39">
                                          <a:pos x="T18" y="T19"/>
                                        </a:cxn>
                                        <a:cxn ang="T40">
                                          <a:pos x="T20" y="T21"/>
                                        </a:cxn>
                                        <a:cxn ang="T41">
                                          <a:pos x="T22" y="T23"/>
                                        </a:cxn>
                                        <a:cxn ang="T42">
                                          <a:pos x="T24" y="T25"/>
                                        </a:cxn>
                                        <a:cxn ang="T43">
                                          <a:pos x="T26" y="T27"/>
                                        </a:cxn>
                                        <a:cxn ang="T44">
                                          <a:pos x="T28" y="T29"/>
                                        </a:cxn>
                                      </a:cxnLst>
                                      <a:rect l="T45" t="T46" r="T47" b="T48"/>
                                      <a:pathLst>
                                        <a:path w="512" h="293">
                                          <a:moveTo>
                                            <a:pt x="0" y="0"/>
                                          </a:moveTo>
                                          <a:cubicBezTo>
                                            <a:pt x="9" y="3"/>
                                            <a:pt x="22" y="2"/>
                                            <a:pt x="28" y="10"/>
                                          </a:cubicBezTo>
                                          <a:cubicBezTo>
                                            <a:pt x="36" y="20"/>
                                            <a:pt x="26" y="41"/>
                                            <a:pt x="37" y="46"/>
                                          </a:cubicBezTo>
                                          <a:cubicBezTo>
                                            <a:pt x="62" y="58"/>
                                            <a:pt x="92" y="52"/>
                                            <a:pt x="119" y="55"/>
                                          </a:cubicBezTo>
                                          <a:cubicBezTo>
                                            <a:pt x="152" y="89"/>
                                            <a:pt x="136" y="62"/>
                                            <a:pt x="110" y="83"/>
                                          </a:cubicBezTo>
                                          <a:cubicBezTo>
                                            <a:pt x="102" y="90"/>
                                            <a:pt x="98" y="101"/>
                                            <a:pt x="92" y="110"/>
                                          </a:cubicBezTo>
                                          <a:cubicBezTo>
                                            <a:pt x="171" y="136"/>
                                            <a:pt x="73" y="99"/>
                                            <a:pt x="137" y="138"/>
                                          </a:cubicBezTo>
                                          <a:cubicBezTo>
                                            <a:pt x="145" y="143"/>
                                            <a:pt x="196" y="155"/>
                                            <a:pt x="201" y="156"/>
                                          </a:cubicBezTo>
                                          <a:cubicBezTo>
                                            <a:pt x="245" y="198"/>
                                            <a:pt x="186" y="149"/>
                                            <a:pt x="265" y="183"/>
                                          </a:cubicBezTo>
                                          <a:cubicBezTo>
                                            <a:pt x="273" y="187"/>
                                            <a:pt x="277" y="196"/>
                                            <a:pt x="284" y="202"/>
                                          </a:cubicBezTo>
                                          <a:cubicBezTo>
                                            <a:pt x="309" y="222"/>
                                            <a:pt x="310" y="220"/>
                                            <a:pt x="339" y="229"/>
                                          </a:cubicBezTo>
                                          <a:cubicBezTo>
                                            <a:pt x="348" y="235"/>
                                            <a:pt x="356" y="242"/>
                                            <a:pt x="366" y="247"/>
                                          </a:cubicBezTo>
                                          <a:cubicBezTo>
                                            <a:pt x="374" y="251"/>
                                            <a:pt x="385" y="251"/>
                                            <a:pt x="393" y="256"/>
                                          </a:cubicBezTo>
                                          <a:cubicBezTo>
                                            <a:pt x="410" y="266"/>
                                            <a:pt x="423" y="282"/>
                                            <a:pt x="439" y="293"/>
                                          </a:cubicBezTo>
                                          <a:cubicBezTo>
                                            <a:pt x="506" y="284"/>
                                            <a:pt x="481" y="284"/>
                                            <a:pt x="512" y="284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453" name="Freeform 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16" y="2203"/>
                                    <a:ext cx="265" cy="549"/>
                                  </a:xfrm>
                                  <a:custGeom>
                                    <a:avLst/>
                                    <a:gdLst>
                                      <a:gd name="T0" fmla="*/ 256 w 265"/>
                                      <a:gd name="T1" fmla="*/ 0 h 549"/>
                                      <a:gd name="T2" fmla="*/ 265 w 265"/>
                                      <a:gd name="T3" fmla="*/ 101 h 549"/>
                                      <a:gd name="T4" fmla="*/ 238 w 265"/>
                                      <a:gd name="T5" fmla="*/ 247 h 549"/>
                                      <a:gd name="T6" fmla="*/ 210 w 265"/>
                                      <a:gd name="T7" fmla="*/ 256 h 549"/>
                                      <a:gd name="T8" fmla="*/ 155 w 265"/>
                                      <a:gd name="T9" fmla="*/ 357 h 549"/>
                                      <a:gd name="T10" fmla="*/ 165 w 265"/>
                                      <a:gd name="T11" fmla="*/ 384 h 549"/>
                                      <a:gd name="T12" fmla="*/ 192 w 265"/>
                                      <a:gd name="T13" fmla="*/ 394 h 549"/>
                                      <a:gd name="T14" fmla="*/ 165 w 265"/>
                                      <a:gd name="T15" fmla="*/ 421 h 549"/>
                                      <a:gd name="T16" fmla="*/ 82 w 265"/>
                                      <a:gd name="T17" fmla="*/ 467 h 549"/>
                                      <a:gd name="T18" fmla="*/ 37 w 265"/>
                                      <a:gd name="T19" fmla="*/ 512 h 549"/>
                                      <a:gd name="T20" fmla="*/ 27 w 265"/>
                                      <a:gd name="T21" fmla="*/ 540 h 549"/>
                                      <a:gd name="T22" fmla="*/ 0 w 265"/>
                                      <a:gd name="T23" fmla="*/ 549 h 549"/>
                                      <a:gd name="T24" fmla="*/ 0 60000 65536"/>
                                      <a:gd name="T25" fmla="*/ 0 60000 65536"/>
                                      <a:gd name="T26" fmla="*/ 0 60000 65536"/>
                                      <a:gd name="T27" fmla="*/ 0 60000 65536"/>
                                      <a:gd name="T28" fmla="*/ 0 60000 65536"/>
                                      <a:gd name="T29" fmla="*/ 0 60000 65536"/>
                                      <a:gd name="T30" fmla="*/ 0 60000 65536"/>
                                      <a:gd name="T31" fmla="*/ 0 60000 65536"/>
                                      <a:gd name="T32" fmla="*/ 0 60000 65536"/>
                                      <a:gd name="T33" fmla="*/ 0 60000 65536"/>
                                      <a:gd name="T34" fmla="*/ 0 60000 65536"/>
                                      <a:gd name="T35" fmla="*/ 0 60000 65536"/>
                                      <a:gd name="T36" fmla="*/ 0 w 265"/>
                                      <a:gd name="T37" fmla="*/ 0 h 549"/>
                                      <a:gd name="T38" fmla="*/ 265 w 265"/>
                                      <a:gd name="T39" fmla="*/ 549 h 549"/>
                                    </a:gdLst>
                                    <a:ahLst/>
                                    <a:cxnLst>
                                      <a:cxn ang="T24">
                                        <a:pos x="T0" y="T1"/>
                                      </a:cxn>
                                      <a:cxn ang="T25">
                                        <a:pos x="T2" y="T3"/>
                                      </a:cxn>
                                      <a:cxn ang="T26">
                                        <a:pos x="T4" y="T5"/>
                                      </a:cxn>
                                      <a:cxn ang="T27">
                                        <a:pos x="T6" y="T7"/>
                                      </a:cxn>
                                      <a:cxn ang="T28">
                                        <a:pos x="T8" y="T9"/>
                                      </a:cxn>
                                      <a:cxn ang="T29">
                                        <a:pos x="T10" y="T11"/>
                                      </a:cxn>
                                      <a:cxn ang="T30">
                                        <a:pos x="T12" y="T13"/>
                                      </a:cxn>
                                      <a:cxn ang="T31">
                                        <a:pos x="T14" y="T15"/>
                                      </a:cxn>
                                      <a:cxn ang="T32">
                                        <a:pos x="T16" y="T17"/>
                                      </a:cxn>
                                      <a:cxn ang="T33">
                                        <a:pos x="T18" y="T19"/>
                                      </a:cxn>
                                      <a:cxn ang="T34">
                                        <a:pos x="T20" y="T21"/>
                                      </a:cxn>
                                      <a:cxn ang="T35">
                                        <a:pos x="T22" y="T23"/>
                                      </a:cxn>
                                    </a:cxnLst>
                                    <a:rect l="T36" t="T37" r="T38" b="T39"/>
                                    <a:pathLst>
                                      <a:path w="265" h="549">
                                        <a:moveTo>
                                          <a:pt x="256" y="0"/>
                                        </a:moveTo>
                                        <a:cubicBezTo>
                                          <a:pt x="223" y="34"/>
                                          <a:pt x="206" y="81"/>
                                          <a:pt x="265" y="101"/>
                                        </a:cubicBezTo>
                                        <a:cubicBezTo>
                                          <a:pt x="265" y="105"/>
                                          <a:pt x="252" y="230"/>
                                          <a:pt x="238" y="247"/>
                                        </a:cubicBezTo>
                                        <a:cubicBezTo>
                                          <a:pt x="232" y="255"/>
                                          <a:pt x="219" y="253"/>
                                          <a:pt x="210" y="256"/>
                                        </a:cubicBezTo>
                                        <a:cubicBezTo>
                                          <a:pt x="168" y="300"/>
                                          <a:pt x="219" y="336"/>
                                          <a:pt x="155" y="357"/>
                                        </a:cubicBezTo>
                                        <a:cubicBezTo>
                                          <a:pt x="158" y="366"/>
                                          <a:pt x="158" y="377"/>
                                          <a:pt x="165" y="384"/>
                                        </a:cubicBezTo>
                                        <a:cubicBezTo>
                                          <a:pt x="172" y="391"/>
                                          <a:pt x="192" y="384"/>
                                          <a:pt x="192" y="394"/>
                                        </a:cubicBezTo>
                                        <a:cubicBezTo>
                                          <a:pt x="192" y="407"/>
                                          <a:pt x="175" y="413"/>
                                          <a:pt x="165" y="421"/>
                                        </a:cubicBezTo>
                                        <a:cubicBezTo>
                                          <a:pt x="117" y="459"/>
                                          <a:pt x="124" y="453"/>
                                          <a:pt x="82" y="467"/>
                                        </a:cubicBezTo>
                                        <a:cubicBezTo>
                                          <a:pt x="55" y="485"/>
                                          <a:pt x="52" y="482"/>
                                          <a:pt x="37" y="512"/>
                                        </a:cubicBezTo>
                                        <a:cubicBezTo>
                                          <a:pt x="33" y="521"/>
                                          <a:pt x="34" y="533"/>
                                          <a:pt x="27" y="540"/>
                                        </a:cubicBezTo>
                                        <a:cubicBezTo>
                                          <a:pt x="20" y="547"/>
                                          <a:pt x="0" y="549"/>
                                          <a:pt x="0" y="549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7451" name="Freeform 2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853" y="2953"/>
                                  <a:ext cx="420" cy="174"/>
                                </a:xfrm>
                                <a:custGeom>
                                  <a:avLst/>
                                  <a:gdLst>
                                    <a:gd name="T0" fmla="*/ 420 w 420"/>
                                    <a:gd name="T1" fmla="*/ 174 h 174"/>
                                    <a:gd name="T2" fmla="*/ 393 w 420"/>
                                    <a:gd name="T3" fmla="*/ 165 h 174"/>
                                    <a:gd name="T4" fmla="*/ 384 w 420"/>
                                    <a:gd name="T5" fmla="*/ 137 h 174"/>
                                    <a:gd name="T6" fmla="*/ 338 w 420"/>
                                    <a:gd name="T7" fmla="*/ 110 h 174"/>
                                    <a:gd name="T8" fmla="*/ 283 w 420"/>
                                    <a:gd name="T9" fmla="*/ 119 h 174"/>
                                    <a:gd name="T10" fmla="*/ 256 w 420"/>
                                    <a:gd name="T11" fmla="*/ 146 h 174"/>
                                    <a:gd name="T12" fmla="*/ 192 w 420"/>
                                    <a:gd name="T13" fmla="*/ 137 h 174"/>
                                    <a:gd name="T14" fmla="*/ 155 w 420"/>
                                    <a:gd name="T15" fmla="*/ 92 h 174"/>
                                    <a:gd name="T16" fmla="*/ 146 w 420"/>
                                    <a:gd name="T17" fmla="*/ 64 h 174"/>
                                    <a:gd name="T18" fmla="*/ 118 w 420"/>
                                    <a:gd name="T19" fmla="*/ 46 h 174"/>
                                    <a:gd name="T20" fmla="*/ 0 w 420"/>
                                    <a:gd name="T21" fmla="*/ 0 h 174"/>
                                    <a:gd name="T22" fmla="*/ 0 60000 65536"/>
                                    <a:gd name="T23" fmla="*/ 0 60000 65536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w 420"/>
                                    <a:gd name="T34" fmla="*/ 0 h 174"/>
                                    <a:gd name="T35" fmla="*/ 420 w 420"/>
                                    <a:gd name="T36" fmla="*/ 174 h 174"/>
                                  </a:gdLst>
                                  <a:ahLst/>
                                  <a:cxnLst>
                                    <a:cxn ang="T22">
                                      <a:pos x="T0" y="T1"/>
                                    </a:cxn>
                                    <a:cxn ang="T23">
                                      <a:pos x="T2" y="T3"/>
                                    </a:cxn>
                                    <a:cxn ang="T24">
                                      <a:pos x="T4" y="T5"/>
                                    </a:cxn>
                                    <a:cxn ang="T25">
                                      <a:pos x="T6" y="T7"/>
                                    </a:cxn>
                                    <a:cxn ang="T26">
                                      <a:pos x="T8" y="T9"/>
                                    </a:cxn>
                                    <a:cxn ang="T27">
                                      <a:pos x="T10" y="T11"/>
                                    </a:cxn>
                                    <a:cxn ang="T28">
                                      <a:pos x="T12" y="T13"/>
                                    </a:cxn>
                                    <a:cxn ang="T29">
                                      <a:pos x="T14" y="T15"/>
                                    </a:cxn>
                                    <a:cxn ang="T30">
                                      <a:pos x="T16" y="T17"/>
                                    </a:cxn>
                                    <a:cxn ang="T31">
                                      <a:pos x="T18" y="T19"/>
                                    </a:cxn>
                                    <a:cxn ang="T32">
                                      <a:pos x="T20" y="T21"/>
                                    </a:cxn>
                                  </a:cxnLst>
                                  <a:rect l="T33" t="T34" r="T35" b="T36"/>
                                  <a:pathLst>
                                    <a:path w="420" h="174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8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17449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21" y="3483"/>
                                <a:ext cx="503" cy="319"/>
                              </a:xfrm>
                              <a:custGeom>
                                <a:avLst/>
                                <a:gdLst>
                                  <a:gd name="T0" fmla="*/ 0 w 503"/>
                                  <a:gd name="T1" fmla="*/ 0 h 319"/>
                                  <a:gd name="T2" fmla="*/ 18 w 503"/>
                                  <a:gd name="T3" fmla="*/ 19 h 319"/>
                                  <a:gd name="T4" fmla="*/ 46 w 503"/>
                                  <a:gd name="T5" fmla="*/ 28 h 319"/>
                                  <a:gd name="T6" fmla="*/ 92 w 503"/>
                                  <a:gd name="T7" fmla="*/ 92 h 319"/>
                                  <a:gd name="T8" fmla="*/ 128 w 503"/>
                                  <a:gd name="T9" fmla="*/ 138 h 319"/>
                                  <a:gd name="T10" fmla="*/ 265 w 503"/>
                                  <a:gd name="T11" fmla="*/ 165 h 319"/>
                                  <a:gd name="T12" fmla="*/ 329 w 503"/>
                                  <a:gd name="T13" fmla="*/ 211 h 319"/>
                                  <a:gd name="T14" fmla="*/ 402 w 503"/>
                                  <a:gd name="T15" fmla="*/ 247 h 319"/>
                                  <a:gd name="T16" fmla="*/ 430 w 503"/>
                                  <a:gd name="T17" fmla="*/ 256 h 319"/>
                                  <a:gd name="T18" fmla="*/ 457 w 503"/>
                                  <a:gd name="T19" fmla="*/ 256 h 319"/>
                                  <a:gd name="T20" fmla="*/ 503 w 503"/>
                                  <a:gd name="T21" fmla="*/ 266 h 319"/>
                                  <a:gd name="T22" fmla="*/ 430 w 503"/>
                                  <a:gd name="T23" fmla="*/ 220 h 319"/>
                                  <a:gd name="T24" fmla="*/ 284 w 503"/>
                                  <a:gd name="T25" fmla="*/ 183 h 319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w 503"/>
                                  <a:gd name="T40" fmla="*/ 0 h 319"/>
                                  <a:gd name="T41" fmla="*/ 503 w 503"/>
                                  <a:gd name="T42" fmla="*/ 319 h 319"/>
                                </a:gdLst>
                                <a:ahLst/>
                                <a:cxnLst>
                                  <a:cxn ang="T26">
                                    <a:pos x="T0" y="T1"/>
                                  </a:cxn>
                                  <a:cxn ang="T27">
                                    <a:pos x="T2" y="T3"/>
                                  </a:cxn>
                                  <a:cxn ang="T28">
                                    <a:pos x="T4" y="T5"/>
                                  </a:cxn>
                                  <a:cxn ang="T29">
                                    <a:pos x="T6" y="T7"/>
                                  </a:cxn>
                                  <a:cxn ang="T30">
                                    <a:pos x="T8" y="T9"/>
                                  </a:cxn>
                                  <a:cxn ang="T31">
                                    <a:pos x="T10" y="T11"/>
                                  </a:cxn>
                                  <a:cxn ang="T32">
                                    <a:pos x="T12" y="T13"/>
                                  </a:cxn>
                                  <a:cxn ang="T33">
                                    <a:pos x="T14" y="T15"/>
                                  </a:cxn>
                                  <a:cxn ang="T34">
                                    <a:pos x="T16" y="T17"/>
                                  </a:cxn>
                                  <a:cxn ang="T35">
                                    <a:pos x="T18" y="T19"/>
                                  </a:cxn>
                                  <a:cxn ang="T36">
                                    <a:pos x="T20" y="T21"/>
                                  </a:cxn>
                                  <a:cxn ang="T37">
                                    <a:pos x="T22" y="T23"/>
                                  </a:cxn>
                                  <a:cxn ang="T38">
                                    <a:pos x="T24" y="T25"/>
                                  </a:cxn>
                                </a:cxnLst>
                                <a:rect l="T39" t="T40" r="T41" b="T42"/>
                                <a:pathLst>
                                  <a:path w="503" h="319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8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7447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95" y="293"/>
                              <a:ext cx="438" cy="795"/>
                            </a:xfrm>
                            <a:custGeom>
                              <a:avLst/>
                              <a:gdLst>
                                <a:gd name="T0" fmla="*/ 72 w 438"/>
                                <a:gd name="T1" fmla="*/ 0 h 795"/>
                                <a:gd name="T2" fmla="*/ 99 w 438"/>
                                <a:gd name="T3" fmla="*/ 18 h 795"/>
                                <a:gd name="T4" fmla="*/ 118 w 438"/>
                                <a:gd name="T5" fmla="*/ 73 h 795"/>
                                <a:gd name="T6" fmla="*/ 108 w 438"/>
                                <a:gd name="T7" fmla="*/ 164 h 795"/>
                                <a:gd name="T8" fmla="*/ 63 w 438"/>
                                <a:gd name="T9" fmla="*/ 173 h 795"/>
                                <a:gd name="T10" fmla="*/ 44 w 438"/>
                                <a:gd name="T11" fmla="*/ 228 h 795"/>
                                <a:gd name="T12" fmla="*/ 54 w 438"/>
                                <a:gd name="T13" fmla="*/ 274 h 795"/>
                                <a:gd name="T14" fmla="*/ 35 w 438"/>
                                <a:gd name="T15" fmla="*/ 347 h 795"/>
                                <a:gd name="T16" fmla="*/ 63 w 438"/>
                                <a:gd name="T17" fmla="*/ 493 h 795"/>
                                <a:gd name="T18" fmla="*/ 81 w 438"/>
                                <a:gd name="T19" fmla="*/ 512 h 795"/>
                                <a:gd name="T20" fmla="*/ 90 w 438"/>
                                <a:gd name="T21" fmla="*/ 557 h 795"/>
                                <a:gd name="T22" fmla="*/ 127 w 438"/>
                                <a:gd name="T23" fmla="*/ 566 h 795"/>
                                <a:gd name="T24" fmla="*/ 246 w 438"/>
                                <a:gd name="T25" fmla="*/ 612 h 795"/>
                                <a:gd name="T26" fmla="*/ 255 w 438"/>
                                <a:gd name="T27" fmla="*/ 676 h 795"/>
                                <a:gd name="T28" fmla="*/ 282 w 438"/>
                                <a:gd name="T29" fmla="*/ 685 h 795"/>
                                <a:gd name="T30" fmla="*/ 319 w 438"/>
                                <a:gd name="T31" fmla="*/ 722 h 795"/>
                                <a:gd name="T32" fmla="*/ 337 w 438"/>
                                <a:gd name="T33" fmla="*/ 777 h 795"/>
                                <a:gd name="T34" fmla="*/ 438 w 438"/>
                                <a:gd name="T35" fmla="*/ 795 h 795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w 438"/>
                                <a:gd name="T55" fmla="*/ 0 h 795"/>
                                <a:gd name="T56" fmla="*/ 438 w 438"/>
                                <a:gd name="T57" fmla="*/ 795 h 795"/>
                              </a:gdLst>
                              <a:ahLst/>
                              <a:cxnLst>
                                <a:cxn ang="T36">
                                  <a:pos x="T0" y="T1"/>
                                </a:cxn>
                                <a:cxn ang="T37">
                                  <a:pos x="T2" y="T3"/>
                                </a:cxn>
                                <a:cxn ang="T38">
                                  <a:pos x="T4" y="T5"/>
                                </a:cxn>
                                <a:cxn ang="T39">
                                  <a:pos x="T6" y="T7"/>
                                </a:cxn>
                                <a:cxn ang="T40">
                                  <a:pos x="T8" y="T9"/>
                                </a:cxn>
                                <a:cxn ang="T41">
                                  <a:pos x="T10" y="T11"/>
                                </a:cxn>
                                <a:cxn ang="T42">
                                  <a:pos x="T12" y="T13"/>
                                </a:cxn>
                                <a:cxn ang="T43">
                                  <a:pos x="T14" y="T15"/>
                                </a:cxn>
                                <a:cxn ang="T44">
                                  <a:pos x="T16" y="T17"/>
                                </a:cxn>
                                <a:cxn ang="T45">
                                  <a:pos x="T18" y="T19"/>
                                </a:cxn>
                                <a:cxn ang="T46">
                                  <a:pos x="T20" y="T21"/>
                                </a:cxn>
                                <a:cxn ang="T47">
                                  <a:pos x="T22" y="T23"/>
                                </a:cxn>
                                <a:cxn ang="T48">
                                  <a:pos x="T24" y="T25"/>
                                </a:cxn>
                                <a:cxn ang="T49">
                                  <a:pos x="T26" y="T27"/>
                                </a:cxn>
                                <a:cxn ang="T50">
                                  <a:pos x="T28" y="T29"/>
                                </a:cxn>
                                <a:cxn ang="T51">
                                  <a:pos x="T30" y="T31"/>
                                </a:cxn>
                                <a:cxn ang="T52">
                                  <a:pos x="T32" y="T33"/>
                                </a:cxn>
                                <a:cxn ang="T53">
                                  <a:pos x="T34" y="T35"/>
                                </a:cxn>
                              </a:cxnLst>
                              <a:rect l="T54" t="T55" r="T56" b="T57"/>
                              <a:pathLst>
                                <a:path w="438" h="795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7445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3" y="2551"/>
                            <a:ext cx="250" cy="408"/>
                          </a:xfrm>
                          <a:custGeom>
                            <a:avLst/>
                            <a:gdLst>
                              <a:gd name="T0" fmla="*/ 0 w 250"/>
                              <a:gd name="T1" fmla="*/ 0 h 408"/>
                              <a:gd name="T2" fmla="*/ 10 w 250"/>
                              <a:gd name="T3" fmla="*/ 55 h 408"/>
                              <a:gd name="T4" fmla="*/ 37 w 250"/>
                              <a:gd name="T5" fmla="*/ 64 h 408"/>
                              <a:gd name="T6" fmla="*/ 46 w 250"/>
                              <a:gd name="T7" fmla="*/ 100 h 408"/>
                              <a:gd name="T8" fmla="*/ 64 w 250"/>
                              <a:gd name="T9" fmla="*/ 119 h 408"/>
                              <a:gd name="T10" fmla="*/ 74 w 250"/>
                              <a:gd name="T11" fmla="*/ 146 h 408"/>
                              <a:gd name="T12" fmla="*/ 92 w 250"/>
                              <a:gd name="T13" fmla="*/ 174 h 408"/>
                              <a:gd name="T14" fmla="*/ 55 w 250"/>
                              <a:gd name="T15" fmla="*/ 183 h 408"/>
                              <a:gd name="T16" fmla="*/ 74 w 250"/>
                              <a:gd name="T17" fmla="*/ 228 h 408"/>
                              <a:gd name="T18" fmla="*/ 55 w 250"/>
                              <a:gd name="T19" fmla="*/ 247 h 408"/>
                              <a:gd name="T20" fmla="*/ 37 w 250"/>
                              <a:gd name="T21" fmla="*/ 274 h 408"/>
                              <a:gd name="T22" fmla="*/ 46 w 250"/>
                              <a:gd name="T23" fmla="*/ 320 h 408"/>
                              <a:gd name="T24" fmla="*/ 74 w 250"/>
                              <a:gd name="T25" fmla="*/ 329 h 408"/>
                              <a:gd name="T26" fmla="*/ 83 w 250"/>
                              <a:gd name="T27" fmla="*/ 366 h 408"/>
                              <a:gd name="T28" fmla="*/ 202 w 250"/>
                              <a:gd name="T29" fmla="*/ 402 h 408"/>
                              <a:gd name="T30" fmla="*/ 247 w 250"/>
                              <a:gd name="T31" fmla="*/ 384 h 40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250"/>
                              <a:gd name="T49" fmla="*/ 0 h 408"/>
                              <a:gd name="T50" fmla="*/ 250 w 250"/>
                              <a:gd name="T51" fmla="*/ 408 h 40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250" h="408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7443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3" y="3456"/>
                          <a:ext cx="348" cy="183"/>
                        </a:xfrm>
                        <a:custGeom>
                          <a:avLst/>
                          <a:gdLst>
                            <a:gd name="T0" fmla="*/ 348 w 348"/>
                            <a:gd name="T1" fmla="*/ 183 h 183"/>
                            <a:gd name="T2" fmla="*/ 210 w 348"/>
                            <a:gd name="T3" fmla="*/ 137 h 183"/>
                            <a:gd name="T4" fmla="*/ 183 w 348"/>
                            <a:gd name="T5" fmla="*/ 119 h 183"/>
                            <a:gd name="T6" fmla="*/ 128 w 348"/>
                            <a:gd name="T7" fmla="*/ 101 h 183"/>
                            <a:gd name="T8" fmla="*/ 37 w 348"/>
                            <a:gd name="T9" fmla="*/ 55 h 183"/>
                            <a:gd name="T10" fmla="*/ 0 w 348"/>
                            <a:gd name="T11" fmla="*/ 0 h 183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348"/>
                            <a:gd name="T19" fmla="*/ 0 h 183"/>
                            <a:gd name="T20" fmla="*/ 348 w 348"/>
                            <a:gd name="T21" fmla="*/ 183 h 183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348" h="183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744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47" y="3191"/>
                        <a:ext cx="579" cy="475"/>
                      </a:xfrm>
                      <a:custGeom>
                        <a:avLst/>
                        <a:gdLst>
                          <a:gd name="T0" fmla="*/ 433 w 579"/>
                          <a:gd name="T1" fmla="*/ 0 h 475"/>
                          <a:gd name="T2" fmla="*/ 287 w 579"/>
                          <a:gd name="T3" fmla="*/ 55 h 475"/>
                          <a:gd name="T4" fmla="*/ 186 w 579"/>
                          <a:gd name="T5" fmla="*/ 46 h 475"/>
                          <a:gd name="T6" fmla="*/ 195 w 579"/>
                          <a:gd name="T7" fmla="*/ 219 h 475"/>
                          <a:gd name="T8" fmla="*/ 232 w 579"/>
                          <a:gd name="T9" fmla="*/ 228 h 475"/>
                          <a:gd name="T10" fmla="*/ 250 w 579"/>
                          <a:gd name="T11" fmla="*/ 247 h 475"/>
                          <a:gd name="T12" fmla="*/ 287 w 579"/>
                          <a:gd name="T13" fmla="*/ 238 h 475"/>
                          <a:gd name="T14" fmla="*/ 332 w 579"/>
                          <a:gd name="T15" fmla="*/ 219 h 475"/>
                          <a:gd name="T16" fmla="*/ 406 w 579"/>
                          <a:gd name="T17" fmla="*/ 265 h 475"/>
                          <a:gd name="T18" fmla="*/ 488 w 579"/>
                          <a:gd name="T19" fmla="*/ 228 h 475"/>
                          <a:gd name="T20" fmla="*/ 570 w 579"/>
                          <a:gd name="T21" fmla="*/ 219 h 475"/>
                          <a:gd name="T22" fmla="*/ 579 w 579"/>
                          <a:gd name="T23" fmla="*/ 192 h 475"/>
                          <a:gd name="T24" fmla="*/ 524 w 579"/>
                          <a:gd name="T25" fmla="*/ 91 h 475"/>
                          <a:gd name="T26" fmla="*/ 570 w 579"/>
                          <a:gd name="T27" fmla="*/ 201 h 475"/>
                          <a:gd name="T28" fmla="*/ 479 w 579"/>
                          <a:gd name="T29" fmla="*/ 219 h 475"/>
                          <a:gd name="T30" fmla="*/ 424 w 579"/>
                          <a:gd name="T31" fmla="*/ 228 h 475"/>
                          <a:gd name="T32" fmla="*/ 387 w 579"/>
                          <a:gd name="T33" fmla="*/ 265 h 475"/>
                          <a:gd name="T34" fmla="*/ 342 w 579"/>
                          <a:gd name="T35" fmla="*/ 228 h 475"/>
                          <a:gd name="T36" fmla="*/ 314 w 579"/>
                          <a:gd name="T37" fmla="*/ 219 h 475"/>
                          <a:gd name="T38" fmla="*/ 287 w 579"/>
                          <a:gd name="T39" fmla="*/ 228 h 475"/>
                          <a:gd name="T40" fmla="*/ 268 w 579"/>
                          <a:gd name="T41" fmla="*/ 247 h 475"/>
                          <a:gd name="T42" fmla="*/ 204 w 579"/>
                          <a:gd name="T43" fmla="*/ 265 h 475"/>
                          <a:gd name="T44" fmla="*/ 195 w 579"/>
                          <a:gd name="T45" fmla="*/ 338 h 475"/>
                          <a:gd name="T46" fmla="*/ 214 w 579"/>
                          <a:gd name="T47" fmla="*/ 439 h 475"/>
                          <a:gd name="T48" fmla="*/ 195 w 579"/>
                          <a:gd name="T49" fmla="*/ 420 h 475"/>
                          <a:gd name="T50" fmla="*/ 186 w 579"/>
                          <a:gd name="T51" fmla="*/ 366 h 475"/>
                          <a:gd name="T52" fmla="*/ 195 w 579"/>
                          <a:gd name="T53" fmla="*/ 448 h 475"/>
                          <a:gd name="T54" fmla="*/ 95 w 579"/>
                          <a:gd name="T55" fmla="*/ 256 h 475"/>
                          <a:gd name="T56" fmla="*/ 76 w 579"/>
                          <a:gd name="T57" fmla="*/ 201 h 475"/>
                          <a:gd name="T58" fmla="*/ 12 w 579"/>
                          <a:gd name="T59" fmla="*/ 146 h 475"/>
                          <a:gd name="T60" fmla="*/ 3 w 579"/>
                          <a:gd name="T61" fmla="*/ 91 h 47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579"/>
                          <a:gd name="T94" fmla="*/ 0 h 475"/>
                          <a:gd name="T95" fmla="*/ 579 w 579"/>
                          <a:gd name="T96" fmla="*/ 475 h 475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579" h="475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439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768"/>
                      <a:ext cx="48" cy="4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sz="1800">
                        <a:latin typeface="VNI-Times" pitchFamily="2" charset="0"/>
                      </a:endParaRPr>
                    </a:p>
                  </p:txBody>
                </p:sp>
              </p:grpSp>
              <p:sp>
                <p:nvSpPr>
                  <p:cNvPr id="1743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392"/>
                    <a:ext cx="48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sz="1800">
                      <a:latin typeface="VNI-Times" pitchFamily="2" charset="0"/>
                    </a:endParaRPr>
                  </a:p>
                </p:txBody>
              </p:sp>
            </p:grpSp>
            <p:sp>
              <p:nvSpPr>
                <p:cNvPr id="17435" name="Oval 34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sz="1800">
                    <a:latin typeface="VNI-Times" pitchFamily="2" charset="0"/>
                  </a:endParaRPr>
                </a:p>
              </p:txBody>
            </p:sp>
          </p:grpSp>
          <p:sp>
            <p:nvSpPr>
              <p:cNvPr id="17433" name="Oval 35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1800">
                  <a:latin typeface="VNI-Times" pitchFamily="2" charset="0"/>
                </a:endParaRPr>
              </a:p>
            </p:txBody>
          </p:sp>
        </p:grpSp>
        <p:sp>
          <p:nvSpPr>
            <p:cNvPr id="17431" name="Oval 36"/>
            <p:cNvSpPr>
              <a:spLocks noChangeArrowheads="1"/>
            </p:cNvSpPr>
            <p:nvPr/>
          </p:nvSpPr>
          <p:spPr bwMode="auto">
            <a:xfrm>
              <a:off x="2688" y="10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>
                <a:latin typeface="VNI-Times" pitchFamily="2" charset="0"/>
              </a:endParaRPr>
            </a:p>
          </p:txBody>
        </p:sp>
      </p:grpSp>
      <p:sp>
        <p:nvSpPr>
          <p:cNvPr id="437285" name="Rectangle 37"/>
          <p:cNvSpPr>
            <a:spLocks noChangeArrowheads="1"/>
          </p:cNvSpPr>
          <p:nvPr/>
        </p:nvSpPr>
        <p:spPr bwMode="auto">
          <a:xfrm>
            <a:off x="3276600" y="9144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TUYÊN QUANG</a:t>
            </a:r>
          </a:p>
        </p:txBody>
      </p:sp>
      <p:sp>
        <p:nvSpPr>
          <p:cNvPr id="437286" name="Rectangle 38"/>
          <p:cNvSpPr>
            <a:spLocks noChangeArrowheads="1"/>
          </p:cNvSpPr>
          <p:nvPr/>
        </p:nvSpPr>
        <p:spPr bwMode="auto">
          <a:xfrm>
            <a:off x="3810000" y="11430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 NGUYÊN</a:t>
            </a:r>
          </a:p>
        </p:txBody>
      </p:sp>
      <p:sp>
        <p:nvSpPr>
          <p:cNvPr id="437287" name="Rectangle 39"/>
          <p:cNvSpPr>
            <a:spLocks noChangeArrowheads="1"/>
          </p:cNvSpPr>
          <p:nvPr/>
        </p:nvSpPr>
        <p:spPr bwMode="auto">
          <a:xfrm>
            <a:off x="5257800" y="11430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QUẢNG YÊN</a:t>
            </a:r>
          </a:p>
        </p:txBody>
      </p:sp>
      <p:sp>
        <p:nvSpPr>
          <p:cNvPr id="437288" name="Rectangle 40"/>
          <p:cNvSpPr>
            <a:spLocks noChangeArrowheads="1"/>
          </p:cNvSpPr>
          <p:nvPr/>
        </p:nvSpPr>
        <p:spPr bwMode="auto">
          <a:xfrm>
            <a:off x="4343400" y="13716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NINH</a:t>
            </a:r>
          </a:p>
        </p:txBody>
      </p:sp>
      <p:sp>
        <p:nvSpPr>
          <p:cNvPr id="437289" name="Rectangle 41"/>
          <p:cNvSpPr>
            <a:spLocks noChangeArrowheads="1"/>
          </p:cNvSpPr>
          <p:nvPr/>
        </p:nvSpPr>
        <p:spPr bwMode="auto">
          <a:xfrm>
            <a:off x="5486400" y="32766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sp>
        <p:nvSpPr>
          <p:cNvPr id="437290" name="Rectangle 42"/>
          <p:cNvSpPr>
            <a:spLocks noChangeArrowheads="1"/>
          </p:cNvSpPr>
          <p:nvPr/>
        </p:nvSpPr>
        <p:spPr bwMode="auto">
          <a:xfrm>
            <a:off x="5181600" y="51816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ĐỊNH</a:t>
            </a:r>
          </a:p>
        </p:txBody>
      </p:sp>
      <p:sp>
        <p:nvSpPr>
          <p:cNvPr id="437291" name="AutoShape 43"/>
          <p:cNvSpPr>
            <a:spLocks noChangeArrowheads="1"/>
          </p:cNvSpPr>
          <p:nvPr/>
        </p:nvSpPr>
        <p:spPr bwMode="auto">
          <a:xfrm>
            <a:off x="5791200" y="1371600"/>
            <a:ext cx="3124200" cy="533400"/>
          </a:xfrm>
          <a:prstGeom prst="wedgeRectCallout">
            <a:avLst>
              <a:gd name="adj1" fmla="val -64227"/>
              <a:gd name="adj2" fmla="val -5357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Văn Phụng (1861-1865)</a:t>
            </a:r>
          </a:p>
        </p:txBody>
      </p:sp>
      <p:sp>
        <p:nvSpPr>
          <p:cNvPr id="437293" name="AutoShape 45"/>
          <p:cNvSpPr>
            <a:spLocks noChangeArrowheads="1"/>
          </p:cNvSpPr>
          <p:nvPr/>
        </p:nvSpPr>
        <p:spPr bwMode="auto">
          <a:xfrm>
            <a:off x="5181600" y="1143000"/>
            <a:ext cx="284163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437295" name="AutoShape 47"/>
          <p:cNvSpPr>
            <a:spLocks noChangeArrowheads="1"/>
          </p:cNvSpPr>
          <p:nvPr/>
        </p:nvSpPr>
        <p:spPr bwMode="auto">
          <a:xfrm>
            <a:off x="3962400" y="990600"/>
            <a:ext cx="207963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437296" name="AutoShape 48"/>
          <p:cNvSpPr>
            <a:spLocks noChangeArrowheads="1"/>
          </p:cNvSpPr>
          <p:nvPr/>
        </p:nvSpPr>
        <p:spPr bwMode="auto">
          <a:xfrm>
            <a:off x="533400" y="1828800"/>
            <a:ext cx="3352800" cy="533400"/>
          </a:xfrm>
          <a:prstGeom prst="wedgeRectCallout">
            <a:avLst>
              <a:gd name="adj1" fmla="val 50949"/>
              <a:gd name="adj2" fmla="val -18571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Hùng Thạc (1862)</a:t>
            </a:r>
          </a:p>
        </p:txBody>
      </p:sp>
      <p:sp>
        <p:nvSpPr>
          <p:cNvPr id="437297" name="AutoShape 49"/>
          <p:cNvSpPr>
            <a:spLocks noChangeArrowheads="1"/>
          </p:cNvSpPr>
          <p:nvPr/>
        </p:nvSpPr>
        <p:spPr bwMode="auto">
          <a:xfrm>
            <a:off x="228600" y="762000"/>
            <a:ext cx="3048000" cy="533400"/>
          </a:xfrm>
          <a:prstGeom prst="wedgeRectCallout">
            <a:avLst>
              <a:gd name="adj1" fmla="val 80417"/>
              <a:gd name="adj2" fmla="val 4643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 phỉ người Trung Quốc</a:t>
            </a:r>
          </a:p>
        </p:txBody>
      </p:sp>
      <p:sp>
        <p:nvSpPr>
          <p:cNvPr id="437298" name="AutoShape 50"/>
          <p:cNvSpPr>
            <a:spLocks noChangeArrowheads="1"/>
          </p:cNvSpPr>
          <p:nvPr/>
        </p:nvSpPr>
        <p:spPr bwMode="auto">
          <a:xfrm>
            <a:off x="4267200" y="1219200"/>
            <a:ext cx="207963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437299" name="AutoShape 51"/>
          <p:cNvSpPr>
            <a:spLocks noChangeArrowheads="1"/>
          </p:cNvSpPr>
          <p:nvPr/>
        </p:nvSpPr>
        <p:spPr bwMode="auto">
          <a:xfrm>
            <a:off x="5105400" y="1981200"/>
            <a:ext cx="3048000" cy="533400"/>
          </a:xfrm>
          <a:prstGeom prst="wedgeRectCallout">
            <a:avLst>
              <a:gd name="adj1" fmla="val -65208"/>
              <a:gd name="adj2" fmla="val -13571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Thinh (1862)</a:t>
            </a:r>
          </a:p>
        </p:txBody>
      </p:sp>
      <p:sp>
        <p:nvSpPr>
          <p:cNvPr id="437300" name="AutoShape 52"/>
          <p:cNvSpPr>
            <a:spLocks noChangeArrowheads="1"/>
          </p:cNvSpPr>
          <p:nvPr/>
        </p:nvSpPr>
        <p:spPr bwMode="auto">
          <a:xfrm>
            <a:off x="4495800" y="1524000"/>
            <a:ext cx="207963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437301" name="AutoShape 53"/>
          <p:cNvSpPr>
            <a:spLocks noChangeArrowheads="1"/>
          </p:cNvSpPr>
          <p:nvPr/>
        </p:nvSpPr>
        <p:spPr bwMode="auto">
          <a:xfrm>
            <a:off x="6096000" y="3505200"/>
            <a:ext cx="2819400" cy="838200"/>
          </a:xfrm>
          <a:prstGeom prst="wedgeRectCallout">
            <a:avLst>
              <a:gd name="adj1" fmla="val -70421"/>
              <a:gd name="adj2" fmla="val -5908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của binh lính và dân phu (1866)</a:t>
            </a:r>
          </a:p>
        </p:txBody>
      </p:sp>
      <p:sp>
        <p:nvSpPr>
          <p:cNvPr id="437302" name="AutoShape 54"/>
          <p:cNvSpPr>
            <a:spLocks noChangeArrowheads="1"/>
          </p:cNvSpPr>
          <p:nvPr/>
        </p:nvSpPr>
        <p:spPr bwMode="auto">
          <a:xfrm>
            <a:off x="5334000" y="3276600"/>
            <a:ext cx="207963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437304" name="Rectangle 56"/>
          <p:cNvSpPr>
            <a:spLocks noChangeArrowheads="1"/>
          </p:cNvSpPr>
          <p:nvPr/>
        </p:nvSpPr>
        <p:spPr bwMode="auto">
          <a:xfrm>
            <a:off x="1589088" y="6078538"/>
            <a:ext cx="6019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PHONG TRÀO ĐẤU TRANH CỦA NHÂN DÂN CUỐI XIX</a:t>
            </a:r>
          </a:p>
        </p:txBody>
      </p:sp>
      <p:sp>
        <p:nvSpPr>
          <p:cNvPr id="437305" name="Rectangle 57"/>
          <p:cNvSpPr>
            <a:spLocks noChangeArrowheads="1"/>
          </p:cNvSpPr>
          <p:nvPr/>
        </p:nvSpPr>
        <p:spPr bwMode="auto">
          <a:xfrm>
            <a:off x="3581400" y="144780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1" grpId="0" animBg="1"/>
      <p:bldP spid="437296" grpId="0" animBg="1"/>
      <p:bldP spid="437297" grpId="0" animBg="1"/>
      <p:bldP spid="437299" grpId="0" animBg="1"/>
      <p:bldP spid="437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4854575" y="3499752"/>
            <a:ext cx="4289425" cy="18743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Theo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46" name="WordArt 6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30</a:t>
            </a:r>
          </a:p>
        </p:txBody>
      </p:sp>
      <p:sp>
        <p:nvSpPr>
          <p:cNvPr id="419847" name="WordArt 7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29</a:t>
            </a:r>
          </a:p>
        </p:txBody>
      </p:sp>
      <p:sp>
        <p:nvSpPr>
          <p:cNvPr id="419848" name="WordArt 8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28</a:t>
            </a:r>
          </a:p>
        </p:txBody>
      </p:sp>
      <p:sp>
        <p:nvSpPr>
          <p:cNvPr id="419849" name="WordArt 9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27</a:t>
            </a:r>
          </a:p>
        </p:txBody>
      </p:sp>
      <p:sp>
        <p:nvSpPr>
          <p:cNvPr id="419850" name="WordArt 10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26</a:t>
            </a:r>
          </a:p>
        </p:txBody>
      </p:sp>
      <p:sp>
        <p:nvSpPr>
          <p:cNvPr id="419851" name="WordArt 11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25</a:t>
            </a:r>
          </a:p>
        </p:txBody>
      </p:sp>
      <p:sp>
        <p:nvSpPr>
          <p:cNvPr id="419852" name="WordArt 12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24</a:t>
            </a:r>
          </a:p>
        </p:txBody>
      </p:sp>
      <p:sp>
        <p:nvSpPr>
          <p:cNvPr id="419853" name="WordArt 13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23</a:t>
            </a:r>
          </a:p>
        </p:txBody>
      </p:sp>
      <p:sp>
        <p:nvSpPr>
          <p:cNvPr id="419854" name="WordArt 14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22</a:t>
            </a:r>
          </a:p>
        </p:txBody>
      </p:sp>
      <p:sp>
        <p:nvSpPr>
          <p:cNvPr id="419855" name="WordArt 15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76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21</a:t>
            </a:r>
          </a:p>
        </p:txBody>
      </p:sp>
      <p:sp>
        <p:nvSpPr>
          <p:cNvPr id="419856" name="WordArt 16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20</a:t>
            </a:r>
          </a:p>
        </p:txBody>
      </p:sp>
      <p:sp>
        <p:nvSpPr>
          <p:cNvPr id="419857" name="WordArt 17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19</a:t>
            </a:r>
          </a:p>
        </p:txBody>
      </p:sp>
      <p:sp>
        <p:nvSpPr>
          <p:cNvPr id="419858" name="WordArt 18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18</a:t>
            </a:r>
          </a:p>
        </p:txBody>
      </p:sp>
      <p:sp>
        <p:nvSpPr>
          <p:cNvPr id="419859" name="WordArt 19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17</a:t>
            </a:r>
          </a:p>
        </p:txBody>
      </p:sp>
      <p:sp>
        <p:nvSpPr>
          <p:cNvPr id="419860" name="WordArt 20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16</a:t>
            </a:r>
          </a:p>
        </p:txBody>
      </p:sp>
      <p:sp>
        <p:nvSpPr>
          <p:cNvPr id="419861" name="WordArt 21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15</a:t>
            </a:r>
          </a:p>
        </p:txBody>
      </p:sp>
      <p:sp>
        <p:nvSpPr>
          <p:cNvPr id="419862" name="WordArt 22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14</a:t>
            </a:r>
          </a:p>
        </p:txBody>
      </p:sp>
      <p:sp>
        <p:nvSpPr>
          <p:cNvPr id="419863" name="WordArt 23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83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13</a:t>
            </a:r>
          </a:p>
        </p:txBody>
      </p:sp>
      <p:sp>
        <p:nvSpPr>
          <p:cNvPr id="419864" name="WordArt 24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12</a:t>
            </a:r>
          </a:p>
        </p:txBody>
      </p:sp>
      <p:sp>
        <p:nvSpPr>
          <p:cNvPr id="419865" name="WordArt 25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762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11</a:t>
            </a:r>
          </a:p>
        </p:txBody>
      </p:sp>
      <p:sp>
        <p:nvSpPr>
          <p:cNvPr id="419866" name="WordArt 26"/>
          <p:cNvSpPr>
            <a:spLocks noChangeArrowheads="1" noChangeShapeType="1" noTextEdit="1"/>
          </p:cNvSpPr>
          <p:nvPr/>
        </p:nvSpPr>
        <p:spPr bwMode="auto">
          <a:xfrm>
            <a:off x="7924800" y="5638800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10</a:t>
            </a:r>
          </a:p>
        </p:txBody>
      </p:sp>
      <p:sp>
        <p:nvSpPr>
          <p:cNvPr id="419867" name="WordArt 27"/>
          <p:cNvSpPr>
            <a:spLocks noChangeArrowheads="1" noChangeShapeType="1" noTextEdit="1"/>
          </p:cNvSpPr>
          <p:nvPr/>
        </p:nvSpPr>
        <p:spPr bwMode="auto">
          <a:xfrm>
            <a:off x="8077200" y="56388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9</a:t>
            </a:r>
          </a:p>
        </p:txBody>
      </p:sp>
      <p:sp>
        <p:nvSpPr>
          <p:cNvPr id="419868" name="WordArt 2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8</a:t>
            </a:r>
          </a:p>
        </p:txBody>
      </p:sp>
      <p:sp>
        <p:nvSpPr>
          <p:cNvPr id="419869" name="WordArt 29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7</a:t>
            </a:r>
          </a:p>
        </p:txBody>
      </p:sp>
      <p:sp>
        <p:nvSpPr>
          <p:cNvPr id="18467" name="Text Box 43"/>
          <p:cNvSpPr txBox="1">
            <a:spLocks noChangeArrowheads="1"/>
          </p:cNvSpPr>
          <p:nvPr/>
        </p:nvSpPr>
        <p:spPr bwMode="auto">
          <a:xfrm>
            <a:off x="-22225" y="2370138"/>
            <a:ext cx="4213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Triều đình Huế thi hành những chính sách lỗi thời</a:t>
            </a:r>
          </a:p>
        </p:txBody>
      </p:sp>
      <p:sp>
        <p:nvSpPr>
          <p:cNvPr id="18468" name="Text Box 44"/>
          <p:cNvSpPr txBox="1">
            <a:spLocks noChangeArrowheads="1"/>
          </p:cNvSpPr>
          <p:nvPr/>
        </p:nvSpPr>
        <p:spPr bwMode="auto">
          <a:xfrm>
            <a:off x="0" y="3499752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ruỗng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7" name="AutoShape 47"/>
          <p:cNvSpPr>
            <a:spLocks/>
          </p:cNvSpPr>
          <p:nvPr/>
        </p:nvSpPr>
        <p:spPr bwMode="auto">
          <a:xfrm>
            <a:off x="4419600" y="2362200"/>
            <a:ext cx="381000" cy="4267200"/>
          </a:xfrm>
          <a:prstGeom prst="rightBrace">
            <a:avLst>
              <a:gd name="adj1" fmla="val 9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VNI-Times" pitchFamily="2" charset="0"/>
            </a:endParaRPr>
          </a:p>
        </p:txBody>
      </p:sp>
      <p:sp>
        <p:nvSpPr>
          <p:cNvPr id="18473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18474" name="Text Box 2"/>
          <p:cNvSpPr txBox="1">
            <a:spLocks noChangeArrowheads="1"/>
          </p:cNvSpPr>
          <p:nvPr/>
        </p:nvSpPr>
        <p:spPr bwMode="auto">
          <a:xfrm>
            <a:off x="152400" y="150812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Việt Nam nửa cuối thế kỉ XIX</a:t>
            </a:r>
            <a:endParaRPr lang="en-US" sz="2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-22225" y="4576746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5533251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 animBg="1"/>
      <p:bldP spid="419846" grpId="0" animBg="1"/>
      <p:bldP spid="419847" grpId="0" animBg="1"/>
      <p:bldP spid="419848" grpId="0" animBg="1"/>
      <p:bldP spid="419849" grpId="0" animBg="1"/>
      <p:bldP spid="419850" grpId="0" animBg="1"/>
      <p:bldP spid="419851" grpId="0" animBg="1"/>
      <p:bldP spid="419852" grpId="0" animBg="1"/>
      <p:bldP spid="419853" grpId="0" animBg="1"/>
      <p:bldP spid="419854" grpId="0" animBg="1"/>
      <p:bldP spid="419855" grpId="0" animBg="1"/>
      <p:bldP spid="419856" grpId="0" animBg="1"/>
      <p:bldP spid="419857" grpId="0" animBg="1"/>
      <p:bldP spid="419858" grpId="0" animBg="1"/>
      <p:bldP spid="419859" grpId="0" animBg="1"/>
      <p:bldP spid="419860" grpId="0" animBg="1"/>
      <p:bldP spid="419861" grpId="0" animBg="1"/>
      <p:bldP spid="419862" grpId="0" animBg="1"/>
      <p:bldP spid="419863" grpId="0" animBg="1"/>
      <p:bldP spid="419864" grpId="0" animBg="1"/>
      <p:bldP spid="419865" grpId="0" animBg="1"/>
      <p:bldP spid="419866" grpId="0" animBg="1"/>
      <p:bldP spid="419867" grpId="0" animBg="1"/>
      <p:bldP spid="419868" grpId="0" animBg="1"/>
      <p:bldP spid="419869" grpId="0" animBg="1"/>
      <p:bldP spid="4198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Text Box 43"/>
          <p:cNvSpPr txBox="1">
            <a:spLocks noChangeArrowheads="1"/>
          </p:cNvSpPr>
          <p:nvPr/>
        </p:nvSpPr>
        <p:spPr bwMode="auto">
          <a:xfrm>
            <a:off x="-22225" y="2418039"/>
            <a:ext cx="44418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Text Box 44"/>
          <p:cNvSpPr txBox="1">
            <a:spLocks noChangeArrowheads="1"/>
          </p:cNvSpPr>
          <p:nvPr/>
        </p:nvSpPr>
        <p:spPr bwMode="auto">
          <a:xfrm>
            <a:off x="0" y="3499752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ruỗng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7" name="AutoShape 47"/>
          <p:cNvSpPr>
            <a:spLocks/>
          </p:cNvSpPr>
          <p:nvPr/>
        </p:nvSpPr>
        <p:spPr bwMode="auto">
          <a:xfrm>
            <a:off x="4419600" y="2362200"/>
            <a:ext cx="381000" cy="4267200"/>
          </a:xfrm>
          <a:prstGeom prst="rightBrace">
            <a:avLst>
              <a:gd name="adj1" fmla="val 9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VNI-Times" pitchFamily="2" charset="0"/>
            </a:endParaRPr>
          </a:p>
        </p:txBody>
      </p:sp>
      <p:sp>
        <p:nvSpPr>
          <p:cNvPr id="18473" name="Text Box 10"/>
          <p:cNvSpPr txBox="1">
            <a:spLocks noChangeArrowheads="1"/>
          </p:cNvSpPr>
          <p:nvPr/>
        </p:nvSpPr>
        <p:spPr bwMode="auto">
          <a:xfrm>
            <a:off x="533400" y="4254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TRÀO LƯU CẢI CÁCH DUY TÂN Ở VIỆT NAM CUỐI THẾ KỈ XIX.</a:t>
            </a:r>
          </a:p>
        </p:txBody>
      </p:sp>
      <p:sp>
        <p:nvSpPr>
          <p:cNvPr id="18474" name="Text Box 2"/>
          <p:cNvSpPr txBox="1">
            <a:spLocks noChangeArrowheads="1"/>
          </p:cNvSpPr>
          <p:nvPr/>
        </p:nvSpPr>
        <p:spPr bwMode="auto">
          <a:xfrm>
            <a:off x="152400" y="150812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7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Việt Nam nửa cuối thế kỉ XIX</a:t>
            </a:r>
            <a:endParaRPr lang="en-US" sz="2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-22225" y="4576746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5533251"/>
            <a:ext cx="48006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3" rIns="91428" bIns="45713">
            <a:spAutoFit/>
          </a:bodyPr>
          <a:lstStyle>
            <a:lvl1pPr marL="457200" indent="-4572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3355" y="3886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7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7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966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Verdana</vt:lpstr>
      <vt:lpstr>VNI-Times</vt:lpstr>
      <vt:lpstr>Wingdings</vt:lpstr>
      <vt:lpstr>Profile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CHICONG_CVA</dc:creator>
  <cp:lastModifiedBy>ThanhTuyen</cp:lastModifiedBy>
  <cp:revision>652</cp:revision>
  <dcterms:created xsi:type="dcterms:W3CDTF">2009-11-22T07:12:57Z</dcterms:created>
  <dcterms:modified xsi:type="dcterms:W3CDTF">2016-03-11T14:23:11Z</dcterms:modified>
</cp:coreProperties>
</file>